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1" r:id="rId1"/>
  </p:sldMasterIdLst>
  <p:notesMasterIdLst>
    <p:notesMasterId r:id="rId25"/>
  </p:notesMasterIdLst>
  <p:sldIdLst>
    <p:sldId id="256" r:id="rId2"/>
    <p:sldId id="258" r:id="rId3"/>
    <p:sldId id="262" r:id="rId4"/>
    <p:sldId id="272" r:id="rId5"/>
    <p:sldId id="261" r:id="rId6"/>
    <p:sldId id="288" r:id="rId7"/>
    <p:sldId id="314" r:id="rId8"/>
    <p:sldId id="316" r:id="rId9"/>
    <p:sldId id="268" r:id="rId10"/>
    <p:sldId id="266" r:id="rId11"/>
    <p:sldId id="327" r:id="rId12"/>
    <p:sldId id="320" r:id="rId13"/>
    <p:sldId id="326" r:id="rId14"/>
    <p:sldId id="321" r:id="rId15"/>
    <p:sldId id="275" r:id="rId16"/>
    <p:sldId id="274" r:id="rId17"/>
    <p:sldId id="325" r:id="rId18"/>
    <p:sldId id="265" r:id="rId19"/>
    <p:sldId id="322" r:id="rId20"/>
    <p:sldId id="323" r:id="rId21"/>
    <p:sldId id="285" r:id="rId22"/>
    <p:sldId id="324" r:id="rId23"/>
    <p:sldId id="263" r:id="rId24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Quicksand" panose="020B0604020202020204" charset="0"/>
      <p:regular r:id="rId30"/>
      <p:bold r:id="rId31"/>
    </p:embeddedFont>
    <p:embeddedFont>
      <p:font typeface="Tenor Sans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CE5C06-F8CD-48AA-8CF9-5B14EA366069}">
  <a:tblStyle styleId="{42CE5C06-F8CD-48AA-8CF9-5B14EA3660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jpg>
</file>

<file path=ppt/media/image32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e477d3ff6b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e477d3ff6b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e75f259df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e75f259df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026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e75f259df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e75f259df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97862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e75f259df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e75f259df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4969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e75f259df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e75f259df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19998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e75f259dfd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e75f259dfd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e75f259df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e75f259df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e477d3ff6b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e477d3ff6b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10360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e477d3ff6b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e477d3ff6b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e477d3ff6b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e477d3ff6b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4177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e474b7919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e474b7919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e477d3ff6b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e477d3ff6b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20880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e75f259dfd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e75f259dfd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e474b7919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e474b7919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54568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e477d3ff6b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e477d3ff6b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e477d3ff6b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e477d3ff6b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e75f259df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e75f259df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e477d3ff6b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e477d3ff6b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e75f259dfd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e75f259dfd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e75f259df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e75f259df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1559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e474b7919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e474b7919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614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e75f259d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e75f259d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42050" y="1311025"/>
            <a:ext cx="4790700" cy="66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030525" y="4052637"/>
            <a:ext cx="3861900" cy="4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829725" y="2789274"/>
            <a:ext cx="3959100" cy="412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3"/>
          </p:nvPr>
        </p:nvSpPr>
        <p:spPr>
          <a:xfrm>
            <a:off x="742050" y="2042325"/>
            <a:ext cx="4790700" cy="453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423374" y="40906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8155" y="40906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162497" y="40906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423374" y="36568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292936" y="36568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7727717" y="36568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8162497" y="36568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292936" y="32230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8162497" y="32230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6423374" y="27892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6858155" y="27892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7292936" y="27892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7727717" y="2789287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689202" y="2789702"/>
            <a:ext cx="718188" cy="670662"/>
          </a:xfrm>
          <a:custGeom>
            <a:avLst/>
            <a:gdLst/>
            <a:ahLst/>
            <a:cxnLst/>
            <a:rect l="l" t="t" r="r" b="b"/>
            <a:pathLst>
              <a:path w="12293" h="11480" extrusionOk="0">
                <a:moveTo>
                  <a:pt x="10128" y="1"/>
                </a:moveTo>
                <a:cubicBezTo>
                  <a:pt x="10068" y="1"/>
                  <a:pt x="10009" y="3"/>
                  <a:pt x="9949" y="9"/>
                </a:cubicBezTo>
                <a:cubicBezTo>
                  <a:pt x="8933" y="93"/>
                  <a:pt x="8132" y="894"/>
                  <a:pt x="8048" y="1903"/>
                </a:cubicBezTo>
                <a:lnTo>
                  <a:pt x="8048" y="1929"/>
                </a:lnTo>
                <a:cubicBezTo>
                  <a:pt x="7969" y="3088"/>
                  <a:pt x="7488" y="4182"/>
                  <a:pt x="6680" y="5015"/>
                </a:cubicBezTo>
                <a:lnTo>
                  <a:pt x="5997" y="5718"/>
                </a:lnTo>
                <a:cubicBezTo>
                  <a:pt x="5066" y="6656"/>
                  <a:pt x="3835" y="7229"/>
                  <a:pt x="2527" y="7333"/>
                </a:cubicBezTo>
                <a:lnTo>
                  <a:pt x="2494" y="7333"/>
                </a:lnTo>
                <a:cubicBezTo>
                  <a:pt x="743" y="7515"/>
                  <a:pt x="0" y="9664"/>
                  <a:pt x="1264" y="10894"/>
                </a:cubicBezTo>
                <a:cubicBezTo>
                  <a:pt x="1682" y="11297"/>
                  <a:pt x="2193" y="11480"/>
                  <a:pt x="2694" y="11480"/>
                </a:cubicBezTo>
                <a:cubicBezTo>
                  <a:pt x="3715" y="11480"/>
                  <a:pt x="4696" y="10725"/>
                  <a:pt x="4779" y="9547"/>
                </a:cubicBezTo>
                <a:lnTo>
                  <a:pt x="4779" y="9514"/>
                </a:lnTo>
                <a:cubicBezTo>
                  <a:pt x="4838" y="8342"/>
                  <a:pt x="5320" y="7229"/>
                  <a:pt x="6140" y="6382"/>
                </a:cubicBezTo>
                <a:lnTo>
                  <a:pt x="6745" y="5757"/>
                </a:lnTo>
                <a:cubicBezTo>
                  <a:pt x="7689" y="4807"/>
                  <a:pt x="8940" y="4234"/>
                  <a:pt x="10274" y="4143"/>
                </a:cubicBezTo>
                <a:lnTo>
                  <a:pt x="10300" y="4143"/>
                </a:lnTo>
                <a:cubicBezTo>
                  <a:pt x="11446" y="4045"/>
                  <a:pt x="12292" y="3042"/>
                  <a:pt x="12195" y="1897"/>
                </a:cubicBezTo>
                <a:cubicBezTo>
                  <a:pt x="12102" y="817"/>
                  <a:pt x="11192" y="1"/>
                  <a:pt x="101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10800000">
            <a:off x="6393824" y="3219962"/>
            <a:ext cx="721863" cy="679725"/>
          </a:xfrm>
          <a:custGeom>
            <a:avLst/>
            <a:gdLst/>
            <a:ahLst/>
            <a:cxnLst/>
            <a:rect l="l" t="t" r="r" b="b"/>
            <a:pathLst>
              <a:path w="12189" h="11477" extrusionOk="0">
                <a:moveTo>
                  <a:pt x="2333" y="0"/>
                </a:moveTo>
                <a:cubicBezTo>
                  <a:pt x="1473" y="0"/>
                  <a:pt x="700" y="544"/>
                  <a:pt x="397" y="1355"/>
                </a:cubicBezTo>
                <a:cubicBezTo>
                  <a:pt x="98" y="2181"/>
                  <a:pt x="345" y="3106"/>
                  <a:pt x="1016" y="3666"/>
                </a:cubicBezTo>
                <a:cubicBezTo>
                  <a:pt x="1648" y="4187"/>
                  <a:pt x="2019" y="4968"/>
                  <a:pt x="2019" y="5788"/>
                </a:cubicBezTo>
                <a:lnTo>
                  <a:pt x="2019" y="5821"/>
                </a:lnTo>
                <a:cubicBezTo>
                  <a:pt x="2012" y="6583"/>
                  <a:pt x="1654" y="7305"/>
                  <a:pt x="1049" y="7781"/>
                </a:cubicBezTo>
                <a:cubicBezTo>
                  <a:pt x="85" y="8549"/>
                  <a:pt x="0" y="9994"/>
                  <a:pt x="879" y="10867"/>
                </a:cubicBezTo>
                <a:cubicBezTo>
                  <a:pt x="1285" y="11276"/>
                  <a:pt x="1814" y="11476"/>
                  <a:pt x="2342" y="11476"/>
                </a:cubicBezTo>
                <a:cubicBezTo>
                  <a:pt x="2948" y="11476"/>
                  <a:pt x="3551" y="11212"/>
                  <a:pt x="3965" y="10697"/>
                </a:cubicBezTo>
                <a:cubicBezTo>
                  <a:pt x="4434" y="10092"/>
                  <a:pt x="5157" y="9734"/>
                  <a:pt x="5925" y="9727"/>
                </a:cubicBezTo>
                <a:cubicBezTo>
                  <a:pt x="6765" y="9734"/>
                  <a:pt x="7559" y="10111"/>
                  <a:pt x="8093" y="10749"/>
                </a:cubicBezTo>
                <a:cubicBezTo>
                  <a:pt x="8514" y="11239"/>
                  <a:pt x="9093" y="11473"/>
                  <a:pt x="9667" y="11473"/>
                </a:cubicBezTo>
                <a:cubicBezTo>
                  <a:pt x="10415" y="11473"/>
                  <a:pt x="11155" y="11075"/>
                  <a:pt x="11531" y="10320"/>
                </a:cubicBezTo>
                <a:cubicBezTo>
                  <a:pt x="12188" y="8992"/>
                  <a:pt x="11277" y="7416"/>
                  <a:pt x="9799" y="7325"/>
                </a:cubicBezTo>
                <a:lnTo>
                  <a:pt x="9792" y="7331"/>
                </a:lnTo>
                <a:cubicBezTo>
                  <a:pt x="9745" y="7328"/>
                  <a:pt x="9698" y="7327"/>
                  <a:pt x="9652" y="7327"/>
                </a:cubicBezTo>
                <a:cubicBezTo>
                  <a:pt x="9039" y="7327"/>
                  <a:pt x="8460" y="7602"/>
                  <a:pt x="8067" y="8080"/>
                </a:cubicBezTo>
                <a:cubicBezTo>
                  <a:pt x="7533" y="8712"/>
                  <a:pt x="6752" y="9076"/>
                  <a:pt x="5925" y="9076"/>
                </a:cubicBezTo>
                <a:cubicBezTo>
                  <a:pt x="5163" y="9070"/>
                  <a:pt x="4441" y="8718"/>
                  <a:pt x="3972" y="8113"/>
                </a:cubicBezTo>
                <a:cubicBezTo>
                  <a:pt x="3874" y="7995"/>
                  <a:pt x="3770" y="7885"/>
                  <a:pt x="3653" y="7787"/>
                </a:cubicBezTo>
                <a:cubicBezTo>
                  <a:pt x="3041" y="7305"/>
                  <a:pt x="2676" y="6570"/>
                  <a:pt x="2670" y="5788"/>
                </a:cubicBezTo>
                <a:cubicBezTo>
                  <a:pt x="2663" y="4981"/>
                  <a:pt x="3021" y="4206"/>
                  <a:pt x="3646" y="3692"/>
                </a:cubicBezTo>
                <a:cubicBezTo>
                  <a:pt x="4330" y="3145"/>
                  <a:pt x="4597" y="2227"/>
                  <a:pt x="4304" y="1394"/>
                </a:cubicBezTo>
                <a:cubicBezTo>
                  <a:pt x="4017" y="567"/>
                  <a:pt x="3243" y="7"/>
                  <a:pt x="2364" y="0"/>
                </a:cubicBezTo>
                <a:cubicBezTo>
                  <a:pt x="2353" y="0"/>
                  <a:pt x="2343" y="0"/>
                  <a:pt x="23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 rot="5400000">
            <a:off x="7495591" y="3871946"/>
            <a:ext cx="265955" cy="677165"/>
          </a:xfrm>
          <a:custGeom>
            <a:avLst/>
            <a:gdLst/>
            <a:ahLst/>
            <a:cxnLst/>
            <a:rect l="l" t="t" r="r" b="b"/>
            <a:pathLst>
              <a:path w="4506" h="11473" extrusionOk="0">
                <a:moveTo>
                  <a:pt x="2255" y="1"/>
                </a:moveTo>
                <a:cubicBezTo>
                  <a:pt x="2250" y="1"/>
                  <a:pt x="2245" y="1"/>
                  <a:pt x="2240" y="1"/>
                </a:cubicBezTo>
                <a:cubicBezTo>
                  <a:pt x="1354" y="7"/>
                  <a:pt x="573" y="574"/>
                  <a:pt x="287" y="1407"/>
                </a:cubicBezTo>
                <a:cubicBezTo>
                  <a:pt x="0" y="2247"/>
                  <a:pt x="280" y="3171"/>
                  <a:pt x="977" y="3712"/>
                </a:cubicBezTo>
                <a:cubicBezTo>
                  <a:pt x="1569" y="4161"/>
                  <a:pt x="1921" y="4858"/>
                  <a:pt x="1927" y="5600"/>
                </a:cubicBezTo>
                <a:lnTo>
                  <a:pt x="1927" y="5658"/>
                </a:lnTo>
                <a:cubicBezTo>
                  <a:pt x="1927" y="6485"/>
                  <a:pt x="1563" y="7266"/>
                  <a:pt x="931" y="7800"/>
                </a:cubicBezTo>
                <a:cubicBezTo>
                  <a:pt x="261" y="8354"/>
                  <a:pt x="7" y="9272"/>
                  <a:pt x="293" y="10092"/>
                </a:cubicBezTo>
                <a:cubicBezTo>
                  <a:pt x="586" y="10912"/>
                  <a:pt x="1361" y="11466"/>
                  <a:pt x="2233" y="11472"/>
                </a:cubicBezTo>
                <a:cubicBezTo>
                  <a:pt x="2244" y="11472"/>
                  <a:pt x="2254" y="11473"/>
                  <a:pt x="2264" y="11473"/>
                </a:cubicBezTo>
                <a:cubicBezTo>
                  <a:pt x="3124" y="11473"/>
                  <a:pt x="3891" y="10935"/>
                  <a:pt x="4193" y="10131"/>
                </a:cubicBezTo>
                <a:cubicBezTo>
                  <a:pt x="4499" y="9317"/>
                  <a:pt x="4265" y="8393"/>
                  <a:pt x="3607" y="7826"/>
                </a:cubicBezTo>
                <a:cubicBezTo>
                  <a:pt x="2963" y="7286"/>
                  <a:pt x="2585" y="6498"/>
                  <a:pt x="2578" y="5658"/>
                </a:cubicBezTo>
                <a:cubicBezTo>
                  <a:pt x="2585" y="4890"/>
                  <a:pt x="2943" y="4167"/>
                  <a:pt x="3548" y="3699"/>
                </a:cubicBezTo>
                <a:cubicBezTo>
                  <a:pt x="4239" y="3145"/>
                  <a:pt x="4506" y="2214"/>
                  <a:pt x="4206" y="1381"/>
                </a:cubicBezTo>
                <a:cubicBezTo>
                  <a:pt x="3915" y="552"/>
                  <a:pt x="3128" y="1"/>
                  <a:pt x="225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7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1"/>
          </p:nvPr>
        </p:nvSpPr>
        <p:spPr>
          <a:xfrm>
            <a:off x="845750" y="2933150"/>
            <a:ext cx="21057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subTitle" idx="2"/>
          </p:nvPr>
        </p:nvSpPr>
        <p:spPr>
          <a:xfrm>
            <a:off x="845760" y="2534413"/>
            <a:ext cx="2105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3"/>
          </p:nvPr>
        </p:nvSpPr>
        <p:spPr>
          <a:xfrm>
            <a:off x="3519150" y="2933150"/>
            <a:ext cx="21057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subTitle" idx="4"/>
          </p:nvPr>
        </p:nvSpPr>
        <p:spPr>
          <a:xfrm>
            <a:off x="3519160" y="2534413"/>
            <a:ext cx="2105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5"/>
          </p:nvPr>
        </p:nvSpPr>
        <p:spPr>
          <a:xfrm>
            <a:off x="6192550" y="2933150"/>
            <a:ext cx="21057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subTitle" idx="6"/>
          </p:nvPr>
        </p:nvSpPr>
        <p:spPr>
          <a:xfrm>
            <a:off x="6192560" y="2534413"/>
            <a:ext cx="2105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title"/>
          </p:nvPr>
        </p:nvSpPr>
        <p:spPr>
          <a:xfrm>
            <a:off x="742000" y="526625"/>
            <a:ext cx="59796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18" name="Google Shape;218;p21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21"/>
          <p:cNvSpPr/>
          <p:nvPr/>
        </p:nvSpPr>
        <p:spPr>
          <a:xfrm>
            <a:off x="7864465" y="813341"/>
            <a:ext cx="694782" cy="675311"/>
          </a:xfrm>
          <a:custGeom>
            <a:avLst/>
            <a:gdLst/>
            <a:ahLst/>
            <a:cxnLst/>
            <a:rect l="l" t="t" r="r" b="b"/>
            <a:pathLst>
              <a:path w="11811" h="11480" extrusionOk="0">
                <a:moveTo>
                  <a:pt x="2082" y="1"/>
                </a:moveTo>
                <a:cubicBezTo>
                  <a:pt x="1847" y="1"/>
                  <a:pt x="1610" y="41"/>
                  <a:pt x="1381" y="125"/>
                </a:cubicBezTo>
                <a:cubicBezTo>
                  <a:pt x="554" y="418"/>
                  <a:pt x="7" y="1199"/>
                  <a:pt x="0" y="2072"/>
                </a:cubicBezTo>
                <a:cubicBezTo>
                  <a:pt x="0" y="2951"/>
                  <a:pt x="547" y="3732"/>
                  <a:pt x="1374" y="4025"/>
                </a:cubicBezTo>
                <a:cubicBezTo>
                  <a:pt x="1606" y="4110"/>
                  <a:pt x="1846" y="4151"/>
                  <a:pt x="2083" y="4151"/>
                </a:cubicBezTo>
                <a:cubicBezTo>
                  <a:pt x="2687" y="4151"/>
                  <a:pt x="3275" y="3886"/>
                  <a:pt x="3672" y="3400"/>
                </a:cubicBezTo>
                <a:cubicBezTo>
                  <a:pt x="4206" y="2749"/>
                  <a:pt x="5000" y="2371"/>
                  <a:pt x="5840" y="2365"/>
                </a:cubicBezTo>
                <a:lnTo>
                  <a:pt x="6029" y="2365"/>
                </a:lnTo>
                <a:cubicBezTo>
                  <a:pt x="6036" y="2365"/>
                  <a:pt x="6042" y="2365"/>
                  <a:pt x="6049" y="2365"/>
                </a:cubicBezTo>
                <a:cubicBezTo>
                  <a:pt x="6732" y="2365"/>
                  <a:pt x="7374" y="2696"/>
                  <a:pt x="7774" y="3257"/>
                </a:cubicBezTo>
                <a:cubicBezTo>
                  <a:pt x="7898" y="3439"/>
                  <a:pt x="8054" y="3602"/>
                  <a:pt x="8230" y="3732"/>
                </a:cubicBezTo>
                <a:cubicBezTo>
                  <a:pt x="8848" y="4214"/>
                  <a:pt x="9206" y="4956"/>
                  <a:pt x="9200" y="5744"/>
                </a:cubicBezTo>
                <a:lnTo>
                  <a:pt x="9200" y="5809"/>
                </a:lnTo>
                <a:cubicBezTo>
                  <a:pt x="9187" y="6577"/>
                  <a:pt x="8822" y="7300"/>
                  <a:pt x="8210" y="7769"/>
                </a:cubicBezTo>
                <a:cubicBezTo>
                  <a:pt x="7507" y="8309"/>
                  <a:pt x="7234" y="9233"/>
                  <a:pt x="7514" y="10073"/>
                </a:cubicBezTo>
                <a:cubicBezTo>
                  <a:pt x="7800" y="10907"/>
                  <a:pt x="8581" y="11473"/>
                  <a:pt x="9467" y="11480"/>
                </a:cubicBezTo>
                <a:cubicBezTo>
                  <a:pt x="9472" y="11480"/>
                  <a:pt x="9477" y="11480"/>
                  <a:pt x="9482" y="11480"/>
                </a:cubicBezTo>
                <a:cubicBezTo>
                  <a:pt x="10361" y="11480"/>
                  <a:pt x="11142" y="10928"/>
                  <a:pt x="11439" y="10099"/>
                </a:cubicBezTo>
                <a:cubicBezTo>
                  <a:pt x="11732" y="9266"/>
                  <a:pt x="11466" y="8335"/>
                  <a:pt x="10775" y="7782"/>
                </a:cubicBezTo>
                <a:cubicBezTo>
                  <a:pt x="10196" y="7332"/>
                  <a:pt x="9857" y="6642"/>
                  <a:pt x="9851" y="5907"/>
                </a:cubicBezTo>
                <a:lnTo>
                  <a:pt x="9851" y="5633"/>
                </a:lnTo>
                <a:cubicBezTo>
                  <a:pt x="9857" y="4871"/>
                  <a:pt x="10209" y="4155"/>
                  <a:pt x="10801" y="3680"/>
                </a:cubicBezTo>
                <a:cubicBezTo>
                  <a:pt x="11758" y="2886"/>
                  <a:pt x="11811" y="1434"/>
                  <a:pt x="10912" y="574"/>
                </a:cubicBezTo>
                <a:cubicBezTo>
                  <a:pt x="10507" y="193"/>
                  <a:pt x="9994" y="7"/>
                  <a:pt x="9485" y="7"/>
                </a:cubicBezTo>
                <a:cubicBezTo>
                  <a:pt x="8855" y="7"/>
                  <a:pt x="8230" y="291"/>
                  <a:pt x="7820" y="841"/>
                </a:cubicBezTo>
                <a:cubicBezTo>
                  <a:pt x="7429" y="1382"/>
                  <a:pt x="6804" y="1701"/>
                  <a:pt x="6140" y="1714"/>
                </a:cubicBezTo>
                <a:lnTo>
                  <a:pt x="5775" y="1714"/>
                </a:lnTo>
                <a:cubicBezTo>
                  <a:pt x="5768" y="1714"/>
                  <a:pt x="5761" y="1714"/>
                  <a:pt x="5753" y="1714"/>
                </a:cubicBezTo>
                <a:cubicBezTo>
                  <a:pt x="4954" y="1714"/>
                  <a:pt x="4195" y="1363"/>
                  <a:pt x="3679" y="757"/>
                </a:cubicBezTo>
                <a:cubicBezTo>
                  <a:pt x="3276" y="269"/>
                  <a:pt x="2687" y="1"/>
                  <a:pt x="20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1"/>
          <p:cNvSpPr/>
          <p:nvPr/>
        </p:nvSpPr>
        <p:spPr>
          <a:xfrm>
            <a:off x="7429475" y="382533"/>
            <a:ext cx="1143264" cy="244241"/>
          </a:xfrm>
          <a:custGeom>
            <a:avLst/>
            <a:gdLst/>
            <a:ahLst/>
            <a:cxnLst/>
            <a:rect l="l" t="t" r="r" b="b"/>
            <a:pathLst>
              <a:path w="19435" h="4152" extrusionOk="0">
                <a:moveTo>
                  <a:pt x="2082" y="1"/>
                </a:moveTo>
                <a:cubicBezTo>
                  <a:pt x="1834" y="1"/>
                  <a:pt x="1583" y="45"/>
                  <a:pt x="1342" y="137"/>
                </a:cubicBezTo>
                <a:cubicBezTo>
                  <a:pt x="534" y="449"/>
                  <a:pt x="0" y="1224"/>
                  <a:pt x="13" y="2090"/>
                </a:cubicBezTo>
                <a:cubicBezTo>
                  <a:pt x="20" y="2956"/>
                  <a:pt x="560" y="3724"/>
                  <a:pt x="1368" y="4023"/>
                </a:cubicBezTo>
                <a:cubicBezTo>
                  <a:pt x="1601" y="4109"/>
                  <a:pt x="1843" y="4151"/>
                  <a:pt x="2082" y="4151"/>
                </a:cubicBezTo>
                <a:cubicBezTo>
                  <a:pt x="2676" y="4151"/>
                  <a:pt x="3256" y="3895"/>
                  <a:pt x="3659" y="3431"/>
                </a:cubicBezTo>
                <a:cubicBezTo>
                  <a:pt x="4200" y="2786"/>
                  <a:pt x="4994" y="2409"/>
                  <a:pt x="5834" y="2402"/>
                </a:cubicBezTo>
                <a:lnTo>
                  <a:pt x="5997" y="2402"/>
                </a:lnTo>
                <a:cubicBezTo>
                  <a:pt x="6726" y="2402"/>
                  <a:pt x="7403" y="2747"/>
                  <a:pt x="7839" y="3327"/>
                </a:cubicBezTo>
                <a:cubicBezTo>
                  <a:pt x="8251" y="3874"/>
                  <a:pt x="8872" y="4151"/>
                  <a:pt x="9494" y="4151"/>
                </a:cubicBezTo>
                <a:cubicBezTo>
                  <a:pt x="10071" y="4151"/>
                  <a:pt x="10649" y="3913"/>
                  <a:pt x="11062" y="3431"/>
                </a:cubicBezTo>
                <a:cubicBezTo>
                  <a:pt x="11602" y="2786"/>
                  <a:pt x="12397" y="2409"/>
                  <a:pt x="13236" y="2402"/>
                </a:cubicBezTo>
                <a:lnTo>
                  <a:pt x="13373" y="2402"/>
                </a:lnTo>
                <a:cubicBezTo>
                  <a:pt x="14115" y="2409"/>
                  <a:pt x="14812" y="2760"/>
                  <a:pt x="15261" y="3353"/>
                </a:cubicBezTo>
                <a:cubicBezTo>
                  <a:pt x="15680" y="3890"/>
                  <a:pt x="16287" y="4150"/>
                  <a:pt x="16892" y="4150"/>
                </a:cubicBezTo>
                <a:cubicBezTo>
                  <a:pt x="17621" y="4150"/>
                  <a:pt x="18347" y="3770"/>
                  <a:pt x="18731" y="3040"/>
                </a:cubicBezTo>
                <a:cubicBezTo>
                  <a:pt x="19435" y="1712"/>
                  <a:pt x="18530" y="97"/>
                  <a:pt x="17026" y="6"/>
                </a:cubicBezTo>
                <a:cubicBezTo>
                  <a:pt x="16980" y="3"/>
                  <a:pt x="16935" y="2"/>
                  <a:pt x="16890" y="2"/>
                </a:cubicBezTo>
                <a:cubicBezTo>
                  <a:pt x="16249" y="2"/>
                  <a:pt x="15638" y="303"/>
                  <a:pt x="15248" y="820"/>
                </a:cubicBezTo>
                <a:cubicBezTo>
                  <a:pt x="14799" y="1406"/>
                  <a:pt x="14102" y="1751"/>
                  <a:pt x="13367" y="1751"/>
                </a:cubicBezTo>
                <a:lnTo>
                  <a:pt x="13236" y="1751"/>
                </a:lnTo>
                <a:cubicBezTo>
                  <a:pt x="12397" y="1738"/>
                  <a:pt x="11602" y="1367"/>
                  <a:pt x="11062" y="722"/>
                </a:cubicBezTo>
                <a:cubicBezTo>
                  <a:pt x="10649" y="240"/>
                  <a:pt x="10071" y="2"/>
                  <a:pt x="9494" y="2"/>
                </a:cubicBezTo>
                <a:cubicBezTo>
                  <a:pt x="8872" y="2"/>
                  <a:pt x="8251" y="279"/>
                  <a:pt x="7839" y="827"/>
                </a:cubicBezTo>
                <a:cubicBezTo>
                  <a:pt x="7403" y="1406"/>
                  <a:pt x="6726" y="1745"/>
                  <a:pt x="5997" y="1751"/>
                </a:cubicBezTo>
                <a:lnTo>
                  <a:pt x="5906" y="1751"/>
                </a:lnTo>
                <a:cubicBezTo>
                  <a:pt x="5033" y="1738"/>
                  <a:pt x="4206" y="1354"/>
                  <a:pt x="3640" y="696"/>
                </a:cubicBezTo>
                <a:cubicBezTo>
                  <a:pt x="3234" y="245"/>
                  <a:pt x="2664" y="1"/>
                  <a:pt x="20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0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4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65" name="Google Shape;265;p24"/>
          <p:cNvSpPr txBox="1">
            <a:spLocks noGrp="1"/>
          </p:cNvSpPr>
          <p:nvPr>
            <p:ph type="subTitle" idx="1"/>
          </p:nvPr>
        </p:nvSpPr>
        <p:spPr>
          <a:xfrm>
            <a:off x="759175" y="1594684"/>
            <a:ext cx="2697000" cy="4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6" name="Google Shape;266;p24"/>
          <p:cNvSpPr txBox="1">
            <a:spLocks noGrp="1"/>
          </p:cNvSpPr>
          <p:nvPr>
            <p:ph type="subTitle" idx="2"/>
          </p:nvPr>
        </p:nvSpPr>
        <p:spPr>
          <a:xfrm>
            <a:off x="759175" y="1196100"/>
            <a:ext cx="2697000" cy="33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67" name="Google Shape;267;p24"/>
          <p:cNvSpPr txBox="1">
            <a:spLocks noGrp="1"/>
          </p:cNvSpPr>
          <p:nvPr>
            <p:ph type="subTitle" idx="3"/>
          </p:nvPr>
        </p:nvSpPr>
        <p:spPr>
          <a:xfrm>
            <a:off x="759175" y="2714331"/>
            <a:ext cx="2697000" cy="4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24"/>
          <p:cNvSpPr txBox="1">
            <a:spLocks noGrp="1"/>
          </p:cNvSpPr>
          <p:nvPr>
            <p:ph type="subTitle" idx="4"/>
          </p:nvPr>
        </p:nvSpPr>
        <p:spPr>
          <a:xfrm>
            <a:off x="759175" y="2315738"/>
            <a:ext cx="2697000" cy="33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69" name="Google Shape;269;p24"/>
          <p:cNvSpPr txBox="1">
            <a:spLocks noGrp="1"/>
          </p:cNvSpPr>
          <p:nvPr>
            <p:ph type="subTitle" idx="5"/>
          </p:nvPr>
        </p:nvSpPr>
        <p:spPr>
          <a:xfrm>
            <a:off x="759175" y="3833984"/>
            <a:ext cx="2697000" cy="4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24"/>
          <p:cNvSpPr txBox="1">
            <a:spLocks noGrp="1"/>
          </p:cNvSpPr>
          <p:nvPr>
            <p:ph type="subTitle" idx="6"/>
          </p:nvPr>
        </p:nvSpPr>
        <p:spPr>
          <a:xfrm>
            <a:off x="759175" y="3435400"/>
            <a:ext cx="2697000" cy="33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71" name="Google Shape;271;p24"/>
          <p:cNvSpPr txBox="1">
            <a:spLocks noGrp="1"/>
          </p:cNvSpPr>
          <p:nvPr>
            <p:ph type="subTitle" idx="7"/>
          </p:nvPr>
        </p:nvSpPr>
        <p:spPr>
          <a:xfrm>
            <a:off x="4882500" y="1594684"/>
            <a:ext cx="2697000" cy="4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2" name="Google Shape;272;p24"/>
          <p:cNvSpPr txBox="1">
            <a:spLocks noGrp="1"/>
          </p:cNvSpPr>
          <p:nvPr>
            <p:ph type="subTitle" idx="8"/>
          </p:nvPr>
        </p:nvSpPr>
        <p:spPr>
          <a:xfrm>
            <a:off x="4882500" y="1196100"/>
            <a:ext cx="2697000" cy="33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73" name="Google Shape;273;p24"/>
          <p:cNvSpPr txBox="1">
            <a:spLocks noGrp="1"/>
          </p:cNvSpPr>
          <p:nvPr>
            <p:ph type="subTitle" idx="9"/>
          </p:nvPr>
        </p:nvSpPr>
        <p:spPr>
          <a:xfrm>
            <a:off x="4882500" y="2714331"/>
            <a:ext cx="2697000" cy="4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24"/>
          <p:cNvSpPr txBox="1">
            <a:spLocks noGrp="1"/>
          </p:cNvSpPr>
          <p:nvPr>
            <p:ph type="subTitle" idx="13"/>
          </p:nvPr>
        </p:nvSpPr>
        <p:spPr>
          <a:xfrm>
            <a:off x="4882500" y="2315738"/>
            <a:ext cx="2697000" cy="33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subTitle" idx="14"/>
          </p:nvPr>
        </p:nvSpPr>
        <p:spPr>
          <a:xfrm>
            <a:off x="4882500" y="3833984"/>
            <a:ext cx="2697000" cy="4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 txBox="1">
            <a:spLocks noGrp="1"/>
          </p:cNvSpPr>
          <p:nvPr>
            <p:ph type="subTitle" idx="15"/>
          </p:nvPr>
        </p:nvSpPr>
        <p:spPr>
          <a:xfrm>
            <a:off x="4882500" y="3435400"/>
            <a:ext cx="2697000" cy="33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77" name="Google Shape;277;p24"/>
          <p:cNvSpPr txBox="1">
            <a:spLocks noGrp="1"/>
          </p:cNvSpPr>
          <p:nvPr>
            <p:ph type="title"/>
          </p:nvPr>
        </p:nvSpPr>
        <p:spPr>
          <a:xfrm>
            <a:off x="742050" y="526625"/>
            <a:ext cx="56505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78" name="Google Shape;278;p24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9" name="Google Shape;279;p24"/>
          <p:cNvSpPr/>
          <p:nvPr/>
        </p:nvSpPr>
        <p:spPr>
          <a:xfrm>
            <a:off x="8154911" y="325651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4"/>
          <p:cNvSpPr/>
          <p:nvPr/>
        </p:nvSpPr>
        <p:spPr>
          <a:xfrm>
            <a:off x="8590735" y="756475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0" y="4154"/>
                </a:cubicBezTo>
                <a:cubicBezTo>
                  <a:pt x="3216" y="4154"/>
                  <a:pt x="4147" y="3223"/>
                  <a:pt x="4147" y="2077"/>
                </a:cubicBezTo>
                <a:cubicBezTo>
                  <a:pt x="4147" y="931"/>
                  <a:pt x="3216" y="0"/>
                  <a:pt x="2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4"/>
          <p:cNvSpPr/>
          <p:nvPr/>
        </p:nvSpPr>
        <p:spPr>
          <a:xfrm>
            <a:off x="8117734" y="325533"/>
            <a:ext cx="723136" cy="675311"/>
          </a:xfrm>
          <a:custGeom>
            <a:avLst/>
            <a:gdLst/>
            <a:ahLst/>
            <a:cxnLst/>
            <a:rect l="l" t="t" r="r" b="b"/>
            <a:pathLst>
              <a:path w="12293" h="11480" extrusionOk="0">
                <a:moveTo>
                  <a:pt x="10128" y="1"/>
                </a:moveTo>
                <a:cubicBezTo>
                  <a:pt x="10068" y="1"/>
                  <a:pt x="10009" y="3"/>
                  <a:pt x="9949" y="9"/>
                </a:cubicBezTo>
                <a:cubicBezTo>
                  <a:pt x="8933" y="93"/>
                  <a:pt x="8132" y="894"/>
                  <a:pt x="8048" y="1903"/>
                </a:cubicBezTo>
                <a:lnTo>
                  <a:pt x="8048" y="1929"/>
                </a:lnTo>
                <a:cubicBezTo>
                  <a:pt x="7969" y="3088"/>
                  <a:pt x="7488" y="4182"/>
                  <a:pt x="6680" y="5015"/>
                </a:cubicBezTo>
                <a:lnTo>
                  <a:pt x="5997" y="5718"/>
                </a:lnTo>
                <a:cubicBezTo>
                  <a:pt x="5066" y="6656"/>
                  <a:pt x="3835" y="7229"/>
                  <a:pt x="2527" y="7333"/>
                </a:cubicBezTo>
                <a:lnTo>
                  <a:pt x="2494" y="7333"/>
                </a:lnTo>
                <a:cubicBezTo>
                  <a:pt x="743" y="7515"/>
                  <a:pt x="0" y="9664"/>
                  <a:pt x="1264" y="10894"/>
                </a:cubicBezTo>
                <a:cubicBezTo>
                  <a:pt x="1682" y="11297"/>
                  <a:pt x="2193" y="11480"/>
                  <a:pt x="2694" y="11480"/>
                </a:cubicBezTo>
                <a:cubicBezTo>
                  <a:pt x="3715" y="11480"/>
                  <a:pt x="4696" y="10725"/>
                  <a:pt x="4779" y="9547"/>
                </a:cubicBezTo>
                <a:lnTo>
                  <a:pt x="4779" y="9514"/>
                </a:lnTo>
                <a:cubicBezTo>
                  <a:pt x="4838" y="8342"/>
                  <a:pt x="5320" y="7229"/>
                  <a:pt x="6140" y="6382"/>
                </a:cubicBezTo>
                <a:lnTo>
                  <a:pt x="6745" y="5757"/>
                </a:lnTo>
                <a:cubicBezTo>
                  <a:pt x="7689" y="4807"/>
                  <a:pt x="8940" y="4234"/>
                  <a:pt x="10274" y="4143"/>
                </a:cubicBezTo>
                <a:lnTo>
                  <a:pt x="10300" y="4143"/>
                </a:lnTo>
                <a:cubicBezTo>
                  <a:pt x="11446" y="4045"/>
                  <a:pt x="12292" y="3042"/>
                  <a:pt x="12195" y="1897"/>
                </a:cubicBezTo>
                <a:cubicBezTo>
                  <a:pt x="12102" y="817"/>
                  <a:pt x="11192" y="1"/>
                  <a:pt x="101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4"/>
          <p:cNvSpPr/>
          <p:nvPr/>
        </p:nvSpPr>
        <p:spPr>
          <a:xfrm>
            <a:off x="8155089" y="1184616"/>
            <a:ext cx="244006" cy="244359"/>
          </a:xfrm>
          <a:custGeom>
            <a:avLst/>
            <a:gdLst/>
            <a:ahLst/>
            <a:cxnLst/>
            <a:rect l="l" t="t" r="r" b="b"/>
            <a:pathLst>
              <a:path w="4148" h="4154" extrusionOk="0">
                <a:moveTo>
                  <a:pt x="2071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7"/>
                </a:cubicBezTo>
                <a:cubicBezTo>
                  <a:pt x="4148" y="931"/>
                  <a:pt x="3217" y="0"/>
                  <a:pt x="20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4"/>
          <p:cNvSpPr/>
          <p:nvPr/>
        </p:nvSpPr>
        <p:spPr>
          <a:xfrm>
            <a:off x="8590561" y="1184616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4"/>
          <p:cNvSpPr/>
          <p:nvPr/>
        </p:nvSpPr>
        <p:spPr>
          <a:xfrm>
            <a:off x="7724213" y="325651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2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6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302" name="Google Shape;302;p26"/>
          <p:cNvSpPr txBox="1">
            <a:spLocks noGrp="1"/>
          </p:cNvSpPr>
          <p:nvPr>
            <p:ph type="body" idx="1"/>
          </p:nvPr>
        </p:nvSpPr>
        <p:spPr>
          <a:xfrm>
            <a:off x="1859550" y="1456000"/>
            <a:ext cx="5424900" cy="243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03" name="Google Shape;303;p26"/>
          <p:cNvSpPr txBox="1">
            <a:spLocks noGrp="1"/>
          </p:cNvSpPr>
          <p:nvPr>
            <p:ph type="title"/>
          </p:nvPr>
        </p:nvSpPr>
        <p:spPr>
          <a:xfrm>
            <a:off x="1859550" y="526625"/>
            <a:ext cx="5424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304" name="Google Shape;304;p26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5" name="Google Shape;305;p26"/>
          <p:cNvSpPr/>
          <p:nvPr/>
        </p:nvSpPr>
        <p:spPr>
          <a:xfrm flipH="1">
            <a:off x="7662311" y="1073228"/>
            <a:ext cx="1134087" cy="675135"/>
          </a:xfrm>
          <a:custGeom>
            <a:avLst/>
            <a:gdLst/>
            <a:ahLst/>
            <a:cxnLst/>
            <a:rect l="l" t="t" r="r" b="b"/>
            <a:pathLst>
              <a:path w="19279" h="11477" extrusionOk="0">
                <a:moveTo>
                  <a:pt x="16863" y="1"/>
                </a:moveTo>
                <a:lnTo>
                  <a:pt x="16856" y="7"/>
                </a:lnTo>
                <a:cubicBezTo>
                  <a:pt x="16812" y="4"/>
                  <a:pt x="16767" y="3"/>
                  <a:pt x="16722" y="3"/>
                </a:cubicBezTo>
                <a:cubicBezTo>
                  <a:pt x="16062" y="3"/>
                  <a:pt x="15443" y="317"/>
                  <a:pt x="15053" y="860"/>
                </a:cubicBezTo>
                <a:cubicBezTo>
                  <a:pt x="14634" y="1421"/>
                  <a:pt x="13972" y="1752"/>
                  <a:pt x="13270" y="1752"/>
                </a:cubicBezTo>
                <a:cubicBezTo>
                  <a:pt x="13263" y="1752"/>
                  <a:pt x="13256" y="1752"/>
                  <a:pt x="13249" y="1752"/>
                </a:cubicBezTo>
                <a:lnTo>
                  <a:pt x="13152" y="1752"/>
                </a:lnTo>
                <a:cubicBezTo>
                  <a:pt x="12312" y="1746"/>
                  <a:pt x="11518" y="1368"/>
                  <a:pt x="10977" y="724"/>
                </a:cubicBezTo>
                <a:cubicBezTo>
                  <a:pt x="10564" y="244"/>
                  <a:pt x="9987" y="6"/>
                  <a:pt x="9410" y="6"/>
                </a:cubicBezTo>
                <a:cubicBezTo>
                  <a:pt x="8796" y="6"/>
                  <a:pt x="8183" y="275"/>
                  <a:pt x="7767" y="808"/>
                </a:cubicBezTo>
                <a:cubicBezTo>
                  <a:pt x="7288" y="1403"/>
                  <a:pt x="6570" y="1753"/>
                  <a:pt x="5804" y="1753"/>
                </a:cubicBezTo>
                <a:cubicBezTo>
                  <a:pt x="5790" y="1753"/>
                  <a:pt x="5776" y="1752"/>
                  <a:pt x="5762" y="1752"/>
                </a:cubicBezTo>
                <a:lnTo>
                  <a:pt x="5665" y="1752"/>
                </a:lnTo>
                <a:cubicBezTo>
                  <a:pt x="4896" y="1746"/>
                  <a:pt x="4174" y="1388"/>
                  <a:pt x="3705" y="782"/>
                </a:cubicBezTo>
                <a:cubicBezTo>
                  <a:pt x="3303" y="281"/>
                  <a:pt x="2702" y="3"/>
                  <a:pt x="2084" y="3"/>
                </a:cubicBezTo>
                <a:cubicBezTo>
                  <a:pt x="1851" y="3"/>
                  <a:pt x="1615" y="43"/>
                  <a:pt x="1387" y="125"/>
                </a:cubicBezTo>
                <a:cubicBezTo>
                  <a:pt x="554" y="418"/>
                  <a:pt x="0" y="1212"/>
                  <a:pt x="7" y="2091"/>
                </a:cubicBezTo>
                <a:cubicBezTo>
                  <a:pt x="13" y="2976"/>
                  <a:pt x="580" y="3757"/>
                  <a:pt x="1413" y="4044"/>
                </a:cubicBezTo>
                <a:cubicBezTo>
                  <a:pt x="1633" y="4119"/>
                  <a:pt x="1859" y="4155"/>
                  <a:pt x="2082" y="4155"/>
                </a:cubicBezTo>
                <a:cubicBezTo>
                  <a:pt x="2711" y="4155"/>
                  <a:pt x="3319" y="3868"/>
                  <a:pt x="3718" y="3354"/>
                </a:cubicBezTo>
                <a:cubicBezTo>
                  <a:pt x="4167" y="2761"/>
                  <a:pt x="4864" y="2410"/>
                  <a:pt x="5606" y="2403"/>
                </a:cubicBezTo>
                <a:lnTo>
                  <a:pt x="5795" y="2403"/>
                </a:lnTo>
                <a:cubicBezTo>
                  <a:pt x="6576" y="2416"/>
                  <a:pt x="7312" y="2774"/>
                  <a:pt x="7794" y="3386"/>
                </a:cubicBezTo>
                <a:cubicBezTo>
                  <a:pt x="7878" y="3491"/>
                  <a:pt x="7969" y="3582"/>
                  <a:pt x="8073" y="3666"/>
                </a:cubicBezTo>
                <a:cubicBezTo>
                  <a:pt x="8718" y="4213"/>
                  <a:pt x="9083" y="5021"/>
                  <a:pt x="9083" y="5867"/>
                </a:cubicBezTo>
                <a:cubicBezTo>
                  <a:pt x="9083" y="6609"/>
                  <a:pt x="8738" y="7306"/>
                  <a:pt x="8152" y="7755"/>
                </a:cubicBezTo>
                <a:cubicBezTo>
                  <a:pt x="7989" y="7879"/>
                  <a:pt x="7846" y="8028"/>
                  <a:pt x="7722" y="8198"/>
                </a:cubicBezTo>
                <a:cubicBezTo>
                  <a:pt x="7331" y="8745"/>
                  <a:pt x="6700" y="9070"/>
                  <a:pt x="6029" y="9077"/>
                </a:cubicBezTo>
                <a:lnTo>
                  <a:pt x="5899" y="9077"/>
                </a:lnTo>
                <a:cubicBezTo>
                  <a:pt x="5027" y="9064"/>
                  <a:pt x="4200" y="8679"/>
                  <a:pt x="3633" y="8022"/>
                </a:cubicBezTo>
                <a:cubicBezTo>
                  <a:pt x="3227" y="7570"/>
                  <a:pt x="2658" y="7326"/>
                  <a:pt x="2075" y="7326"/>
                </a:cubicBezTo>
                <a:cubicBezTo>
                  <a:pt x="1827" y="7326"/>
                  <a:pt x="1576" y="7371"/>
                  <a:pt x="1335" y="7462"/>
                </a:cubicBezTo>
                <a:cubicBezTo>
                  <a:pt x="528" y="7774"/>
                  <a:pt x="0" y="8549"/>
                  <a:pt x="7" y="9415"/>
                </a:cubicBezTo>
                <a:cubicBezTo>
                  <a:pt x="13" y="10281"/>
                  <a:pt x="554" y="11049"/>
                  <a:pt x="1368" y="11349"/>
                </a:cubicBezTo>
                <a:cubicBezTo>
                  <a:pt x="1599" y="11435"/>
                  <a:pt x="1840" y="11476"/>
                  <a:pt x="2078" y="11476"/>
                </a:cubicBezTo>
                <a:cubicBezTo>
                  <a:pt x="2670" y="11476"/>
                  <a:pt x="3249" y="11221"/>
                  <a:pt x="3653" y="10756"/>
                </a:cubicBezTo>
                <a:cubicBezTo>
                  <a:pt x="4193" y="10112"/>
                  <a:pt x="4987" y="9734"/>
                  <a:pt x="5827" y="9728"/>
                </a:cubicBezTo>
                <a:lnTo>
                  <a:pt x="6036" y="9728"/>
                </a:lnTo>
                <a:cubicBezTo>
                  <a:pt x="6706" y="9734"/>
                  <a:pt x="7338" y="10066"/>
                  <a:pt x="7722" y="10613"/>
                </a:cubicBezTo>
                <a:cubicBezTo>
                  <a:pt x="8129" y="11183"/>
                  <a:pt x="8764" y="11477"/>
                  <a:pt x="9404" y="11477"/>
                </a:cubicBezTo>
                <a:cubicBezTo>
                  <a:pt x="9920" y="11477"/>
                  <a:pt x="10440" y="11285"/>
                  <a:pt x="10847" y="10893"/>
                </a:cubicBezTo>
                <a:cubicBezTo>
                  <a:pt x="11758" y="10014"/>
                  <a:pt x="11674" y="8530"/>
                  <a:pt x="10671" y="7755"/>
                </a:cubicBezTo>
                <a:cubicBezTo>
                  <a:pt x="10079" y="7306"/>
                  <a:pt x="9734" y="6603"/>
                  <a:pt x="9734" y="5860"/>
                </a:cubicBezTo>
                <a:cubicBezTo>
                  <a:pt x="9727" y="5014"/>
                  <a:pt x="10098" y="4213"/>
                  <a:pt x="10743" y="3666"/>
                </a:cubicBezTo>
                <a:cubicBezTo>
                  <a:pt x="10840" y="3575"/>
                  <a:pt x="10932" y="3484"/>
                  <a:pt x="11016" y="3386"/>
                </a:cubicBezTo>
                <a:cubicBezTo>
                  <a:pt x="11539" y="2754"/>
                  <a:pt x="12317" y="2397"/>
                  <a:pt x="13130" y="2397"/>
                </a:cubicBezTo>
                <a:cubicBezTo>
                  <a:pt x="13137" y="2397"/>
                  <a:pt x="13144" y="2397"/>
                  <a:pt x="13152" y="2397"/>
                </a:cubicBezTo>
                <a:lnTo>
                  <a:pt x="13249" y="2397"/>
                </a:lnTo>
                <a:cubicBezTo>
                  <a:pt x="13966" y="2403"/>
                  <a:pt x="14643" y="2742"/>
                  <a:pt x="15072" y="3315"/>
                </a:cubicBezTo>
                <a:cubicBezTo>
                  <a:pt x="15490" y="3877"/>
                  <a:pt x="16112" y="4150"/>
                  <a:pt x="16731" y="4150"/>
                </a:cubicBezTo>
                <a:cubicBezTo>
                  <a:pt x="17453" y="4150"/>
                  <a:pt x="18170" y="3779"/>
                  <a:pt x="18556" y="3061"/>
                </a:cubicBezTo>
                <a:cubicBezTo>
                  <a:pt x="19278" y="1726"/>
                  <a:pt x="18373" y="99"/>
                  <a:pt x="168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6"/>
          <p:cNvSpPr/>
          <p:nvPr/>
        </p:nvSpPr>
        <p:spPr>
          <a:xfrm flipH="1">
            <a:off x="8120744" y="1941404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6"/>
          <p:cNvSpPr/>
          <p:nvPr/>
        </p:nvSpPr>
        <p:spPr>
          <a:xfrm flipH="1">
            <a:off x="8551628" y="1941404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8" y="0"/>
                </a:moveTo>
                <a:cubicBezTo>
                  <a:pt x="932" y="0"/>
                  <a:pt x="1" y="931"/>
                  <a:pt x="1" y="2077"/>
                </a:cubicBezTo>
                <a:cubicBezTo>
                  <a:pt x="1" y="3223"/>
                  <a:pt x="932" y="4154"/>
                  <a:pt x="2078" y="4154"/>
                </a:cubicBezTo>
                <a:cubicBezTo>
                  <a:pt x="3224" y="4154"/>
                  <a:pt x="4155" y="3223"/>
                  <a:pt x="4155" y="2077"/>
                </a:cubicBezTo>
                <a:cubicBezTo>
                  <a:pt x="4155" y="931"/>
                  <a:pt x="3224" y="0"/>
                  <a:pt x="20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384773" y="2613197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>
            <a:off x="384773" y="3474845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347597" y="2613080"/>
            <a:ext cx="723136" cy="675311"/>
          </a:xfrm>
          <a:custGeom>
            <a:avLst/>
            <a:gdLst/>
            <a:ahLst/>
            <a:cxnLst/>
            <a:rect l="l" t="t" r="r" b="b"/>
            <a:pathLst>
              <a:path w="12293" h="11480" extrusionOk="0">
                <a:moveTo>
                  <a:pt x="10128" y="1"/>
                </a:moveTo>
                <a:cubicBezTo>
                  <a:pt x="10068" y="1"/>
                  <a:pt x="10009" y="3"/>
                  <a:pt x="9949" y="9"/>
                </a:cubicBezTo>
                <a:cubicBezTo>
                  <a:pt x="8933" y="93"/>
                  <a:pt x="8132" y="894"/>
                  <a:pt x="8048" y="1903"/>
                </a:cubicBezTo>
                <a:lnTo>
                  <a:pt x="8048" y="1929"/>
                </a:lnTo>
                <a:cubicBezTo>
                  <a:pt x="7969" y="3088"/>
                  <a:pt x="7488" y="4182"/>
                  <a:pt x="6680" y="5015"/>
                </a:cubicBezTo>
                <a:lnTo>
                  <a:pt x="5997" y="5718"/>
                </a:lnTo>
                <a:cubicBezTo>
                  <a:pt x="5066" y="6656"/>
                  <a:pt x="3835" y="7229"/>
                  <a:pt x="2527" y="7333"/>
                </a:cubicBezTo>
                <a:lnTo>
                  <a:pt x="2494" y="7333"/>
                </a:lnTo>
                <a:cubicBezTo>
                  <a:pt x="743" y="7515"/>
                  <a:pt x="0" y="9664"/>
                  <a:pt x="1264" y="10894"/>
                </a:cubicBezTo>
                <a:cubicBezTo>
                  <a:pt x="1682" y="11297"/>
                  <a:pt x="2193" y="11480"/>
                  <a:pt x="2694" y="11480"/>
                </a:cubicBezTo>
                <a:cubicBezTo>
                  <a:pt x="3715" y="11480"/>
                  <a:pt x="4696" y="10725"/>
                  <a:pt x="4779" y="9547"/>
                </a:cubicBezTo>
                <a:lnTo>
                  <a:pt x="4779" y="9514"/>
                </a:lnTo>
                <a:cubicBezTo>
                  <a:pt x="4838" y="8342"/>
                  <a:pt x="5320" y="7229"/>
                  <a:pt x="6140" y="6382"/>
                </a:cubicBezTo>
                <a:lnTo>
                  <a:pt x="6745" y="5757"/>
                </a:lnTo>
                <a:cubicBezTo>
                  <a:pt x="7689" y="4807"/>
                  <a:pt x="8940" y="4234"/>
                  <a:pt x="10274" y="4143"/>
                </a:cubicBezTo>
                <a:lnTo>
                  <a:pt x="10300" y="4143"/>
                </a:lnTo>
                <a:cubicBezTo>
                  <a:pt x="11446" y="4045"/>
                  <a:pt x="12292" y="3042"/>
                  <a:pt x="12195" y="1897"/>
                </a:cubicBezTo>
                <a:cubicBezTo>
                  <a:pt x="12102" y="817"/>
                  <a:pt x="11192" y="1"/>
                  <a:pt x="101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/>
          <p:nvPr/>
        </p:nvSpPr>
        <p:spPr>
          <a:xfrm>
            <a:off x="820598" y="3044021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0" y="4154"/>
                </a:cubicBezTo>
                <a:cubicBezTo>
                  <a:pt x="3216" y="4154"/>
                  <a:pt x="4147" y="3223"/>
                  <a:pt x="4147" y="2077"/>
                </a:cubicBezTo>
                <a:cubicBezTo>
                  <a:pt x="4147" y="931"/>
                  <a:pt x="3216" y="0"/>
                  <a:pt x="2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6"/>
          <p:cNvSpPr/>
          <p:nvPr/>
        </p:nvSpPr>
        <p:spPr>
          <a:xfrm>
            <a:off x="820598" y="3474845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1"/>
                </a:moveTo>
                <a:cubicBezTo>
                  <a:pt x="925" y="1"/>
                  <a:pt x="0" y="932"/>
                  <a:pt x="0" y="2078"/>
                </a:cubicBezTo>
                <a:cubicBezTo>
                  <a:pt x="0" y="3224"/>
                  <a:pt x="925" y="4155"/>
                  <a:pt x="2070" y="4155"/>
                </a:cubicBezTo>
                <a:cubicBezTo>
                  <a:pt x="3216" y="4155"/>
                  <a:pt x="4147" y="3224"/>
                  <a:pt x="4147" y="2078"/>
                </a:cubicBezTo>
                <a:cubicBezTo>
                  <a:pt x="4147" y="932"/>
                  <a:pt x="3216" y="1"/>
                  <a:pt x="20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2"/>
          <p:cNvSpPr/>
          <p:nvPr/>
        </p:nvSpPr>
        <p:spPr>
          <a:xfrm flipH="1">
            <a:off x="8005740" y="846725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8" y="0"/>
                </a:moveTo>
                <a:cubicBezTo>
                  <a:pt x="932" y="0"/>
                  <a:pt x="1" y="931"/>
                  <a:pt x="1" y="2077"/>
                </a:cubicBezTo>
                <a:cubicBezTo>
                  <a:pt x="1" y="3223"/>
                  <a:pt x="932" y="4154"/>
                  <a:pt x="2078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2"/>
          <p:cNvSpPr/>
          <p:nvPr/>
        </p:nvSpPr>
        <p:spPr>
          <a:xfrm flipH="1">
            <a:off x="7979670" y="846725"/>
            <a:ext cx="717018" cy="675135"/>
          </a:xfrm>
          <a:custGeom>
            <a:avLst/>
            <a:gdLst/>
            <a:ahLst/>
            <a:cxnLst/>
            <a:rect l="l" t="t" r="r" b="b"/>
            <a:pathLst>
              <a:path w="12189" h="11477" extrusionOk="0">
                <a:moveTo>
                  <a:pt x="2333" y="0"/>
                </a:moveTo>
                <a:cubicBezTo>
                  <a:pt x="1473" y="0"/>
                  <a:pt x="700" y="544"/>
                  <a:pt x="397" y="1355"/>
                </a:cubicBezTo>
                <a:cubicBezTo>
                  <a:pt x="98" y="2181"/>
                  <a:pt x="345" y="3106"/>
                  <a:pt x="1016" y="3666"/>
                </a:cubicBezTo>
                <a:cubicBezTo>
                  <a:pt x="1648" y="4187"/>
                  <a:pt x="2019" y="4968"/>
                  <a:pt x="2019" y="5788"/>
                </a:cubicBezTo>
                <a:lnTo>
                  <a:pt x="2019" y="5821"/>
                </a:lnTo>
                <a:cubicBezTo>
                  <a:pt x="2012" y="6583"/>
                  <a:pt x="1654" y="7305"/>
                  <a:pt x="1049" y="7781"/>
                </a:cubicBezTo>
                <a:cubicBezTo>
                  <a:pt x="85" y="8549"/>
                  <a:pt x="0" y="9994"/>
                  <a:pt x="879" y="10867"/>
                </a:cubicBezTo>
                <a:cubicBezTo>
                  <a:pt x="1285" y="11276"/>
                  <a:pt x="1814" y="11476"/>
                  <a:pt x="2342" y="11476"/>
                </a:cubicBezTo>
                <a:cubicBezTo>
                  <a:pt x="2948" y="11476"/>
                  <a:pt x="3551" y="11212"/>
                  <a:pt x="3965" y="10697"/>
                </a:cubicBezTo>
                <a:cubicBezTo>
                  <a:pt x="4434" y="10092"/>
                  <a:pt x="5157" y="9734"/>
                  <a:pt x="5925" y="9727"/>
                </a:cubicBezTo>
                <a:cubicBezTo>
                  <a:pt x="6765" y="9734"/>
                  <a:pt x="7559" y="10111"/>
                  <a:pt x="8093" y="10749"/>
                </a:cubicBezTo>
                <a:cubicBezTo>
                  <a:pt x="8514" y="11239"/>
                  <a:pt x="9093" y="11473"/>
                  <a:pt x="9667" y="11473"/>
                </a:cubicBezTo>
                <a:cubicBezTo>
                  <a:pt x="10415" y="11473"/>
                  <a:pt x="11155" y="11075"/>
                  <a:pt x="11531" y="10320"/>
                </a:cubicBezTo>
                <a:cubicBezTo>
                  <a:pt x="12188" y="8992"/>
                  <a:pt x="11277" y="7416"/>
                  <a:pt x="9799" y="7325"/>
                </a:cubicBezTo>
                <a:lnTo>
                  <a:pt x="9792" y="7331"/>
                </a:lnTo>
                <a:cubicBezTo>
                  <a:pt x="9745" y="7328"/>
                  <a:pt x="9698" y="7327"/>
                  <a:pt x="9652" y="7327"/>
                </a:cubicBezTo>
                <a:cubicBezTo>
                  <a:pt x="9039" y="7327"/>
                  <a:pt x="8460" y="7602"/>
                  <a:pt x="8067" y="8080"/>
                </a:cubicBezTo>
                <a:cubicBezTo>
                  <a:pt x="7533" y="8712"/>
                  <a:pt x="6752" y="9076"/>
                  <a:pt x="5925" y="9076"/>
                </a:cubicBezTo>
                <a:cubicBezTo>
                  <a:pt x="5163" y="9070"/>
                  <a:pt x="4441" y="8718"/>
                  <a:pt x="3972" y="8113"/>
                </a:cubicBezTo>
                <a:cubicBezTo>
                  <a:pt x="3874" y="7995"/>
                  <a:pt x="3770" y="7885"/>
                  <a:pt x="3653" y="7787"/>
                </a:cubicBezTo>
                <a:cubicBezTo>
                  <a:pt x="3041" y="7305"/>
                  <a:pt x="2676" y="6570"/>
                  <a:pt x="2670" y="5788"/>
                </a:cubicBezTo>
                <a:cubicBezTo>
                  <a:pt x="2663" y="4981"/>
                  <a:pt x="3021" y="4206"/>
                  <a:pt x="3646" y="3692"/>
                </a:cubicBezTo>
                <a:cubicBezTo>
                  <a:pt x="4330" y="3145"/>
                  <a:pt x="4597" y="2227"/>
                  <a:pt x="4304" y="1394"/>
                </a:cubicBezTo>
                <a:cubicBezTo>
                  <a:pt x="4017" y="567"/>
                  <a:pt x="3243" y="7"/>
                  <a:pt x="2364" y="0"/>
                </a:cubicBezTo>
                <a:cubicBezTo>
                  <a:pt x="2353" y="0"/>
                  <a:pt x="2343" y="0"/>
                  <a:pt x="23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2"/>
          <p:cNvSpPr/>
          <p:nvPr/>
        </p:nvSpPr>
        <p:spPr>
          <a:xfrm flipH="1">
            <a:off x="7999612" y="1708432"/>
            <a:ext cx="705135" cy="675076"/>
          </a:xfrm>
          <a:custGeom>
            <a:avLst/>
            <a:gdLst/>
            <a:ahLst/>
            <a:cxnLst/>
            <a:rect l="l" t="t" r="r" b="b"/>
            <a:pathLst>
              <a:path w="11987" h="11476" extrusionOk="0">
                <a:moveTo>
                  <a:pt x="2479" y="0"/>
                </a:moveTo>
                <a:cubicBezTo>
                  <a:pt x="1580" y="0"/>
                  <a:pt x="787" y="578"/>
                  <a:pt x="508" y="1433"/>
                </a:cubicBezTo>
                <a:cubicBezTo>
                  <a:pt x="228" y="2285"/>
                  <a:pt x="534" y="3229"/>
                  <a:pt x="1264" y="3757"/>
                </a:cubicBezTo>
                <a:cubicBezTo>
                  <a:pt x="1791" y="4128"/>
                  <a:pt x="2104" y="4727"/>
                  <a:pt x="2117" y="5365"/>
                </a:cubicBezTo>
                <a:lnTo>
                  <a:pt x="2117" y="6055"/>
                </a:lnTo>
                <a:cubicBezTo>
                  <a:pt x="2104" y="6719"/>
                  <a:pt x="1785" y="7344"/>
                  <a:pt x="1244" y="7735"/>
                </a:cubicBezTo>
                <a:cubicBezTo>
                  <a:pt x="1" y="8653"/>
                  <a:pt x="170" y="10554"/>
                  <a:pt x="1544" y="11251"/>
                </a:cubicBezTo>
                <a:cubicBezTo>
                  <a:pt x="1850" y="11405"/>
                  <a:pt x="2168" y="11476"/>
                  <a:pt x="2478" y="11476"/>
                </a:cubicBezTo>
                <a:cubicBezTo>
                  <a:pt x="3566" y="11476"/>
                  <a:pt x="4553" y="10602"/>
                  <a:pt x="4558" y="9402"/>
                </a:cubicBezTo>
                <a:lnTo>
                  <a:pt x="4558" y="9388"/>
                </a:lnTo>
                <a:cubicBezTo>
                  <a:pt x="4538" y="8386"/>
                  <a:pt x="4923" y="7429"/>
                  <a:pt x="5626" y="6713"/>
                </a:cubicBezTo>
                <a:lnTo>
                  <a:pt x="6824" y="5515"/>
                </a:lnTo>
                <a:cubicBezTo>
                  <a:pt x="7657" y="4694"/>
                  <a:pt x="8757" y="4206"/>
                  <a:pt x="9929" y="4154"/>
                </a:cubicBezTo>
                <a:lnTo>
                  <a:pt x="9955" y="4154"/>
                </a:lnTo>
                <a:cubicBezTo>
                  <a:pt x="11114" y="4082"/>
                  <a:pt x="11987" y="3073"/>
                  <a:pt x="11902" y="1921"/>
                </a:cubicBezTo>
                <a:cubicBezTo>
                  <a:pt x="11816" y="829"/>
                  <a:pt x="10905" y="4"/>
                  <a:pt x="9836" y="4"/>
                </a:cubicBezTo>
                <a:cubicBezTo>
                  <a:pt x="9770" y="4"/>
                  <a:pt x="9703" y="7"/>
                  <a:pt x="9636" y="13"/>
                </a:cubicBezTo>
                <a:lnTo>
                  <a:pt x="9636" y="7"/>
                </a:lnTo>
                <a:cubicBezTo>
                  <a:pt x="8640" y="91"/>
                  <a:pt x="7846" y="866"/>
                  <a:pt x="7742" y="1856"/>
                </a:cubicBezTo>
                <a:cubicBezTo>
                  <a:pt x="7742" y="1888"/>
                  <a:pt x="7735" y="1921"/>
                  <a:pt x="7735" y="1953"/>
                </a:cubicBezTo>
                <a:cubicBezTo>
                  <a:pt x="7670" y="3119"/>
                  <a:pt x="7188" y="4226"/>
                  <a:pt x="6368" y="5052"/>
                </a:cubicBezTo>
                <a:lnTo>
                  <a:pt x="4239" y="7175"/>
                </a:lnTo>
                <a:cubicBezTo>
                  <a:pt x="4091" y="7323"/>
                  <a:pt x="3900" y="7395"/>
                  <a:pt x="3712" y="7395"/>
                </a:cubicBezTo>
                <a:cubicBezTo>
                  <a:pt x="3461" y="7395"/>
                  <a:pt x="3215" y="7269"/>
                  <a:pt x="3074" y="7032"/>
                </a:cubicBezTo>
                <a:cubicBezTo>
                  <a:pt x="2872" y="6687"/>
                  <a:pt x="2761" y="6296"/>
                  <a:pt x="2768" y="5899"/>
                </a:cubicBezTo>
                <a:lnTo>
                  <a:pt x="2768" y="5456"/>
                </a:lnTo>
                <a:cubicBezTo>
                  <a:pt x="2774" y="4786"/>
                  <a:pt x="3113" y="4154"/>
                  <a:pt x="3666" y="3776"/>
                </a:cubicBezTo>
                <a:cubicBezTo>
                  <a:pt x="4408" y="3262"/>
                  <a:pt x="4727" y="2325"/>
                  <a:pt x="4460" y="1459"/>
                </a:cubicBezTo>
                <a:cubicBezTo>
                  <a:pt x="4193" y="599"/>
                  <a:pt x="3399" y="7"/>
                  <a:pt x="2494" y="0"/>
                </a:cubicBezTo>
                <a:cubicBezTo>
                  <a:pt x="2489" y="0"/>
                  <a:pt x="2484" y="0"/>
                  <a:pt x="247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2"/>
          <p:cNvSpPr/>
          <p:nvPr/>
        </p:nvSpPr>
        <p:spPr>
          <a:xfrm>
            <a:off x="476423" y="3665479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2"/>
          <p:cNvSpPr/>
          <p:nvPr/>
        </p:nvSpPr>
        <p:spPr>
          <a:xfrm>
            <a:off x="912248" y="4096303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0" y="4154"/>
                </a:cubicBezTo>
                <a:cubicBezTo>
                  <a:pt x="3216" y="4154"/>
                  <a:pt x="4147" y="3223"/>
                  <a:pt x="4147" y="2077"/>
                </a:cubicBezTo>
                <a:cubicBezTo>
                  <a:pt x="4147" y="931"/>
                  <a:pt x="3216" y="0"/>
                  <a:pt x="2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2"/>
          <p:cNvSpPr/>
          <p:nvPr/>
        </p:nvSpPr>
        <p:spPr>
          <a:xfrm>
            <a:off x="439247" y="3665361"/>
            <a:ext cx="723136" cy="675311"/>
          </a:xfrm>
          <a:custGeom>
            <a:avLst/>
            <a:gdLst/>
            <a:ahLst/>
            <a:cxnLst/>
            <a:rect l="l" t="t" r="r" b="b"/>
            <a:pathLst>
              <a:path w="12293" h="11480" extrusionOk="0">
                <a:moveTo>
                  <a:pt x="10128" y="1"/>
                </a:moveTo>
                <a:cubicBezTo>
                  <a:pt x="10068" y="1"/>
                  <a:pt x="10009" y="3"/>
                  <a:pt x="9949" y="9"/>
                </a:cubicBezTo>
                <a:cubicBezTo>
                  <a:pt x="8933" y="93"/>
                  <a:pt x="8132" y="894"/>
                  <a:pt x="8048" y="1903"/>
                </a:cubicBezTo>
                <a:lnTo>
                  <a:pt x="8048" y="1929"/>
                </a:lnTo>
                <a:cubicBezTo>
                  <a:pt x="7969" y="3088"/>
                  <a:pt x="7488" y="4182"/>
                  <a:pt x="6680" y="5015"/>
                </a:cubicBezTo>
                <a:lnTo>
                  <a:pt x="5997" y="5718"/>
                </a:lnTo>
                <a:cubicBezTo>
                  <a:pt x="5066" y="6656"/>
                  <a:pt x="3835" y="7229"/>
                  <a:pt x="2527" y="7333"/>
                </a:cubicBezTo>
                <a:lnTo>
                  <a:pt x="2494" y="7333"/>
                </a:lnTo>
                <a:cubicBezTo>
                  <a:pt x="743" y="7515"/>
                  <a:pt x="0" y="9664"/>
                  <a:pt x="1264" y="10894"/>
                </a:cubicBezTo>
                <a:cubicBezTo>
                  <a:pt x="1682" y="11297"/>
                  <a:pt x="2193" y="11480"/>
                  <a:pt x="2694" y="11480"/>
                </a:cubicBezTo>
                <a:cubicBezTo>
                  <a:pt x="3715" y="11480"/>
                  <a:pt x="4696" y="10725"/>
                  <a:pt x="4779" y="9547"/>
                </a:cubicBezTo>
                <a:lnTo>
                  <a:pt x="4779" y="9514"/>
                </a:lnTo>
                <a:cubicBezTo>
                  <a:pt x="4838" y="8342"/>
                  <a:pt x="5320" y="7229"/>
                  <a:pt x="6140" y="6382"/>
                </a:cubicBezTo>
                <a:lnTo>
                  <a:pt x="6745" y="5757"/>
                </a:lnTo>
                <a:cubicBezTo>
                  <a:pt x="7689" y="4807"/>
                  <a:pt x="8940" y="4234"/>
                  <a:pt x="10274" y="4143"/>
                </a:cubicBezTo>
                <a:lnTo>
                  <a:pt x="10300" y="4143"/>
                </a:lnTo>
                <a:cubicBezTo>
                  <a:pt x="11446" y="4045"/>
                  <a:pt x="12292" y="3042"/>
                  <a:pt x="12195" y="1897"/>
                </a:cubicBezTo>
                <a:cubicBezTo>
                  <a:pt x="12102" y="817"/>
                  <a:pt x="11192" y="1"/>
                  <a:pt x="101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2"/>
          <p:cNvSpPr/>
          <p:nvPr/>
        </p:nvSpPr>
        <p:spPr>
          <a:xfrm>
            <a:off x="476423" y="3234596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_1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3"/>
          <p:cNvSpPr/>
          <p:nvPr/>
        </p:nvSpPr>
        <p:spPr>
          <a:xfrm>
            <a:off x="596875" y="484133"/>
            <a:ext cx="1143264" cy="244241"/>
          </a:xfrm>
          <a:custGeom>
            <a:avLst/>
            <a:gdLst/>
            <a:ahLst/>
            <a:cxnLst/>
            <a:rect l="l" t="t" r="r" b="b"/>
            <a:pathLst>
              <a:path w="19435" h="4152" extrusionOk="0">
                <a:moveTo>
                  <a:pt x="2082" y="1"/>
                </a:moveTo>
                <a:cubicBezTo>
                  <a:pt x="1834" y="1"/>
                  <a:pt x="1583" y="45"/>
                  <a:pt x="1342" y="137"/>
                </a:cubicBezTo>
                <a:cubicBezTo>
                  <a:pt x="534" y="449"/>
                  <a:pt x="0" y="1224"/>
                  <a:pt x="13" y="2090"/>
                </a:cubicBezTo>
                <a:cubicBezTo>
                  <a:pt x="20" y="2956"/>
                  <a:pt x="560" y="3724"/>
                  <a:pt x="1368" y="4023"/>
                </a:cubicBezTo>
                <a:cubicBezTo>
                  <a:pt x="1601" y="4109"/>
                  <a:pt x="1843" y="4151"/>
                  <a:pt x="2082" y="4151"/>
                </a:cubicBezTo>
                <a:cubicBezTo>
                  <a:pt x="2676" y="4151"/>
                  <a:pt x="3256" y="3895"/>
                  <a:pt x="3659" y="3431"/>
                </a:cubicBezTo>
                <a:cubicBezTo>
                  <a:pt x="4200" y="2786"/>
                  <a:pt x="4994" y="2409"/>
                  <a:pt x="5834" y="2402"/>
                </a:cubicBezTo>
                <a:lnTo>
                  <a:pt x="5997" y="2402"/>
                </a:lnTo>
                <a:cubicBezTo>
                  <a:pt x="6726" y="2402"/>
                  <a:pt x="7403" y="2747"/>
                  <a:pt x="7839" y="3327"/>
                </a:cubicBezTo>
                <a:cubicBezTo>
                  <a:pt x="8251" y="3874"/>
                  <a:pt x="8872" y="4151"/>
                  <a:pt x="9494" y="4151"/>
                </a:cubicBezTo>
                <a:cubicBezTo>
                  <a:pt x="10071" y="4151"/>
                  <a:pt x="10649" y="3913"/>
                  <a:pt x="11062" y="3431"/>
                </a:cubicBezTo>
                <a:cubicBezTo>
                  <a:pt x="11602" y="2786"/>
                  <a:pt x="12397" y="2409"/>
                  <a:pt x="13236" y="2402"/>
                </a:cubicBezTo>
                <a:lnTo>
                  <a:pt x="13373" y="2402"/>
                </a:lnTo>
                <a:cubicBezTo>
                  <a:pt x="14115" y="2409"/>
                  <a:pt x="14812" y="2760"/>
                  <a:pt x="15261" y="3353"/>
                </a:cubicBezTo>
                <a:cubicBezTo>
                  <a:pt x="15680" y="3890"/>
                  <a:pt x="16287" y="4150"/>
                  <a:pt x="16892" y="4150"/>
                </a:cubicBezTo>
                <a:cubicBezTo>
                  <a:pt x="17621" y="4150"/>
                  <a:pt x="18347" y="3770"/>
                  <a:pt x="18731" y="3040"/>
                </a:cubicBezTo>
                <a:cubicBezTo>
                  <a:pt x="19435" y="1712"/>
                  <a:pt x="18530" y="97"/>
                  <a:pt x="17026" y="6"/>
                </a:cubicBezTo>
                <a:cubicBezTo>
                  <a:pt x="16980" y="3"/>
                  <a:pt x="16935" y="2"/>
                  <a:pt x="16890" y="2"/>
                </a:cubicBezTo>
                <a:cubicBezTo>
                  <a:pt x="16249" y="2"/>
                  <a:pt x="15638" y="303"/>
                  <a:pt x="15248" y="820"/>
                </a:cubicBezTo>
                <a:cubicBezTo>
                  <a:pt x="14799" y="1406"/>
                  <a:pt x="14102" y="1751"/>
                  <a:pt x="13367" y="1751"/>
                </a:cubicBezTo>
                <a:lnTo>
                  <a:pt x="13236" y="1751"/>
                </a:lnTo>
                <a:cubicBezTo>
                  <a:pt x="12397" y="1738"/>
                  <a:pt x="11602" y="1367"/>
                  <a:pt x="11062" y="722"/>
                </a:cubicBezTo>
                <a:cubicBezTo>
                  <a:pt x="10649" y="240"/>
                  <a:pt x="10071" y="2"/>
                  <a:pt x="9494" y="2"/>
                </a:cubicBezTo>
                <a:cubicBezTo>
                  <a:pt x="8872" y="2"/>
                  <a:pt x="8251" y="279"/>
                  <a:pt x="7839" y="827"/>
                </a:cubicBezTo>
                <a:cubicBezTo>
                  <a:pt x="7403" y="1406"/>
                  <a:pt x="6726" y="1745"/>
                  <a:pt x="5997" y="1751"/>
                </a:cubicBezTo>
                <a:lnTo>
                  <a:pt x="5906" y="1751"/>
                </a:lnTo>
                <a:cubicBezTo>
                  <a:pt x="5033" y="1738"/>
                  <a:pt x="4206" y="1354"/>
                  <a:pt x="3640" y="696"/>
                </a:cubicBezTo>
                <a:cubicBezTo>
                  <a:pt x="3234" y="245"/>
                  <a:pt x="2664" y="1"/>
                  <a:pt x="2082" y="1"/>
                </a:cubicBezTo>
                <a:close/>
              </a:path>
            </a:pathLst>
          </a:custGeom>
          <a:solidFill>
            <a:srgbClr val="2E2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3"/>
          <p:cNvSpPr/>
          <p:nvPr/>
        </p:nvSpPr>
        <p:spPr>
          <a:xfrm rot="-5400000">
            <a:off x="4208178" y="4104771"/>
            <a:ext cx="244418" cy="244359"/>
          </a:xfrm>
          <a:custGeom>
            <a:avLst/>
            <a:gdLst/>
            <a:ahLst/>
            <a:cxnLst/>
            <a:rect l="l" t="t" r="r" b="b"/>
            <a:pathLst>
              <a:path w="4155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3"/>
          <p:cNvSpPr/>
          <p:nvPr/>
        </p:nvSpPr>
        <p:spPr>
          <a:xfrm rot="-5400000">
            <a:off x="4618090" y="3668789"/>
            <a:ext cx="717018" cy="675135"/>
          </a:xfrm>
          <a:custGeom>
            <a:avLst/>
            <a:gdLst/>
            <a:ahLst/>
            <a:cxnLst/>
            <a:rect l="l" t="t" r="r" b="b"/>
            <a:pathLst>
              <a:path w="12189" h="11477" extrusionOk="0">
                <a:moveTo>
                  <a:pt x="2333" y="0"/>
                </a:moveTo>
                <a:cubicBezTo>
                  <a:pt x="1473" y="0"/>
                  <a:pt x="700" y="544"/>
                  <a:pt x="397" y="1355"/>
                </a:cubicBezTo>
                <a:cubicBezTo>
                  <a:pt x="98" y="2181"/>
                  <a:pt x="345" y="3106"/>
                  <a:pt x="1016" y="3666"/>
                </a:cubicBezTo>
                <a:cubicBezTo>
                  <a:pt x="1648" y="4187"/>
                  <a:pt x="2019" y="4968"/>
                  <a:pt x="2019" y="5788"/>
                </a:cubicBezTo>
                <a:lnTo>
                  <a:pt x="2019" y="5821"/>
                </a:lnTo>
                <a:cubicBezTo>
                  <a:pt x="2012" y="6583"/>
                  <a:pt x="1654" y="7305"/>
                  <a:pt x="1049" y="7781"/>
                </a:cubicBezTo>
                <a:cubicBezTo>
                  <a:pt x="85" y="8549"/>
                  <a:pt x="0" y="9994"/>
                  <a:pt x="879" y="10867"/>
                </a:cubicBezTo>
                <a:cubicBezTo>
                  <a:pt x="1285" y="11276"/>
                  <a:pt x="1814" y="11476"/>
                  <a:pt x="2342" y="11476"/>
                </a:cubicBezTo>
                <a:cubicBezTo>
                  <a:pt x="2948" y="11476"/>
                  <a:pt x="3551" y="11212"/>
                  <a:pt x="3965" y="10697"/>
                </a:cubicBezTo>
                <a:cubicBezTo>
                  <a:pt x="4434" y="10092"/>
                  <a:pt x="5157" y="9734"/>
                  <a:pt x="5925" y="9727"/>
                </a:cubicBezTo>
                <a:cubicBezTo>
                  <a:pt x="6765" y="9734"/>
                  <a:pt x="7559" y="10111"/>
                  <a:pt x="8093" y="10749"/>
                </a:cubicBezTo>
                <a:cubicBezTo>
                  <a:pt x="8514" y="11239"/>
                  <a:pt x="9093" y="11473"/>
                  <a:pt x="9667" y="11473"/>
                </a:cubicBezTo>
                <a:cubicBezTo>
                  <a:pt x="10415" y="11473"/>
                  <a:pt x="11155" y="11075"/>
                  <a:pt x="11531" y="10320"/>
                </a:cubicBezTo>
                <a:cubicBezTo>
                  <a:pt x="12188" y="8992"/>
                  <a:pt x="11277" y="7416"/>
                  <a:pt x="9799" y="7325"/>
                </a:cubicBezTo>
                <a:lnTo>
                  <a:pt x="9792" y="7331"/>
                </a:lnTo>
                <a:cubicBezTo>
                  <a:pt x="9745" y="7328"/>
                  <a:pt x="9698" y="7327"/>
                  <a:pt x="9652" y="7327"/>
                </a:cubicBezTo>
                <a:cubicBezTo>
                  <a:pt x="9039" y="7327"/>
                  <a:pt x="8460" y="7602"/>
                  <a:pt x="8067" y="8080"/>
                </a:cubicBezTo>
                <a:cubicBezTo>
                  <a:pt x="7533" y="8712"/>
                  <a:pt x="6752" y="9076"/>
                  <a:pt x="5925" y="9076"/>
                </a:cubicBezTo>
                <a:cubicBezTo>
                  <a:pt x="5163" y="9070"/>
                  <a:pt x="4441" y="8718"/>
                  <a:pt x="3972" y="8113"/>
                </a:cubicBezTo>
                <a:cubicBezTo>
                  <a:pt x="3874" y="7995"/>
                  <a:pt x="3770" y="7885"/>
                  <a:pt x="3653" y="7787"/>
                </a:cubicBezTo>
                <a:cubicBezTo>
                  <a:pt x="3041" y="7305"/>
                  <a:pt x="2676" y="6570"/>
                  <a:pt x="2670" y="5788"/>
                </a:cubicBezTo>
                <a:cubicBezTo>
                  <a:pt x="2663" y="4981"/>
                  <a:pt x="3021" y="4206"/>
                  <a:pt x="3646" y="3692"/>
                </a:cubicBezTo>
                <a:cubicBezTo>
                  <a:pt x="4330" y="3145"/>
                  <a:pt x="4597" y="2227"/>
                  <a:pt x="4304" y="1394"/>
                </a:cubicBezTo>
                <a:cubicBezTo>
                  <a:pt x="4017" y="567"/>
                  <a:pt x="3243" y="7"/>
                  <a:pt x="2364" y="0"/>
                </a:cubicBezTo>
                <a:cubicBezTo>
                  <a:pt x="2353" y="0"/>
                  <a:pt x="2343" y="0"/>
                  <a:pt x="23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hasCustomPrompt="1"/>
          </p:nvPr>
        </p:nvSpPr>
        <p:spPr>
          <a:xfrm flipH="1">
            <a:off x="2945400" y="931238"/>
            <a:ext cx="1575300" cy="10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2"/>
          </p:nvPr>
        </p:nvSpPr>
        <p:spPr>
          <a:xfrm>
            <a:off x="1058571" y="2375638"/>
            <a:ext cx="35217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ubTitle" idx="1"/>
          </p:nvPr>
        </p:nvSpPr>
        <p:spPr>
          <a:xfrm>
            <a:off x="1058571" y="3252550"/>
            <a:ext cx="3233400" cy="5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6" name="Google Shape;36;p3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58" name="Google Shape;58;p6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42050" y="526625"/>
            <a:ext cx="65550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"/>
          <p:cNvSpPr/>
          <p:nvPr/>
        </p:nvSpPr>
        <p:spPr>
          <a:xfrm>
            <a:off x="8461990" y="1033568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6"/>
          <p:cNvSpPr/>
          <p:nvPr/>
        </p:nvSpPr>
        <p:spPr>
          <a:xfrm>
            <a:off x="7582050" y="599788"/>
            <a:ext cx="1143264" cy="244241"/>
          </a:xfrm>
          <a:custGeom>
            <a:avLst/>
            <a:gdLst/>
            <a:ahLst/>
            <a:cxnLst/>
            <a:rect l="l" t="t" r="r" b="b"/>
            <a:pathLst>
              <a:path w="19435" h="4152" extrusionOk="0">
                <a:moveTo>
                  <a:pt x="2082" y="1"/>
                </a:moveTo>
                <a:cubicBezTo>
                  <a:pt x="1834" y="1"/>
                  <a:pt x="1583" y="45"/>
                  <a:pt x="1342" y="137"/>
                </a:cubicBezTo>
                <a:cubicBezTo>
                  <a:pt x="534" y="449"/>
                  <a:pt x="0" y="1224"/>
                  <a:pt x="13" y="2090"/>
                </a:cubicBezTo>
                <a:cubicBezTo>
                  <a:pt x="20" y="2956"/>
                  <a:pt x="560" y="3724"/>
                  <a:pt x="1368" y="4023"/>
                </a:cubicBezTo>
                <a:cubicBezTo>
                  <a:pt x="1601" y="4109"/>
                  <a:pt x="1843" y="4151"/>
                  <a:pt x="2082" y="4151"/>
                </a:cubicBezTo>
                <a:cubicBezTo>
                  <a:pt x="2676" y="4151"/>
                  <a:pt x="3256" y="3895"/>
                  <a:pt x="3659" y="3431"/>
                </a:cubicBezTo>
                <a:cubicBezTo>
                  <a:pt x="4200" y="2786"/>
                  <a:pt x="4994" y="2409"/>
                  <a:pt x="5834" y="2402"/>
                </a:cubicBezTo>
                <a:lnTo>
                  <a:pt x="5997" y="2402"/>
                </a:lnTo>
                <a:cubicBezTo>
                  <a:pt x="6726" y="2402"/>
                  <a:pt x="7403" y="2747"/>
                  <a:pt x="7839" y="3327"/>
                </a:cubicBezTo>
                <a:cubicBezTo>
                  <a:pt x="8251" y="3874"/>
                  <a:pt x="8872" y="4151"/>
                  <a:pt x="9494" y="4151"/>
                </a:cubicBezTo>
                <a:cubicBezTo>
                  <a:pt x="10071" y="4151"/>
                  <a:pt x="10649" y="3913"/>
                  <a:pt x="11062" y="3431"/>
                </a:cubicBezTo>
                <a:cubicBezTo>
                  <a:pt x="11602" y="2786"/>
                  <a:pt x="12397" y="2409"/>
                  <a:pt x="13236" y="2402"/>
                </a:cubicBezTo>
                <a:lnTo>
                  <a:pt x="13373" y="2402"/>
                </a:lnTo>
                <a:cubicBezTo>
                  <a:pt x="14115" y="2409"/>
                  <a:pt x="14812" y="2760"/>
                  <a:pt x="15261" y="3353"/>
                </a:cubicBezTo>
                <a:cubicBezTo>
                  <a:pt x="15680" y="3890"/>
                  <a:pt x="16287" y="4150"/>
                  <a:pt x="16892" y="4150"/>
                </a:cubicBezTo>
                <a:cubicBezTo>
                  <a:pt x="17621" y="4150"/>
                  <a:pt x="18347" y="3770"/>
                  <a:pt x="18731" y="3040"/>
                </a:cubicBezTo>
                <a:cubicBezTo>
                  <a:pt x="19435" y="1712"/>
                  <a:pt x="18530" y="97"/>
                  <a:pt x="17026" y="6"/>
                </a:cubicBezTo>
                <a:cubicBezTo>
                  <a:pt x="16980" y="3"/>
                  <a:pt x="16935" y="2"/>
                  <a:pt x="16890" y="2"/>
                </a:cubicBezTo>
                <a:cubicBezTo>
                  <a:pt x="16249" y="2"/>
                  <a:pt x="15638" y="303"/>
                  <a:pt x="15248" y="820"/>
                </a:cubicBezTo>
                <a:cubicBezTo>
                  <a:pt x="14799" y="1406"/>
                  <a:pt x="14102" y="1751"/>
                  <a:pt x="13367" y="1751"/>
                </a:cubicBezTo>
                <a:lnTo>
                  <a:pt x="13236" y="1751"/>
                </a:lnTo>
                <a:cubicBezTo>
                  <a:pt x="12397" y="1738"/>
                  <a:pt x="11602" y="1367"/>
                  <a:pt x="11062" y="722"/>
                </a:cubicBezTo>
                <a:cubicBezTo>
                  <a:pt x="10649" y="240"/>
                  <a:pt x="10071" y="2"/>
                  <a:pt x="9494" y="2"/>
                </a:cubicBezTo>
                <a:cubicBezTo>
                  <a:pt x="8872" y="2"/>
                  <a:pt x="8251" y="279"/>
                  <a:pt x="7839" y="827"/>
                </a:cubicBezTo>
                <a:cubicBezTo>
                  <a:pt x="7403" y="1406"/>
                  <a:pt x="6726" y="1745"/>
                  <a:pt x="5997" y="1751"/>
                </a:cubicBezTo>
                <a:lnTo>
                  <a:pt x="5906" y="1751"/>
                </a:lnTo>
                <a:cubicBezTo>
                  <a:pt x="5033" y="1738"/>
                  <a:pt x="4206" y="1354"/>
                  <a:pt x="3640" y="696"/>
                </a:cubicBezTo>
                <a:cubicBezTo>
                  <a:pt x="3234" y="245"/>
                  <a:pt x="2664" y="1"/>
                  <a:pt x="20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64" name="Google Shape;64;p7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4356801" y="928000"/>
            <a:ext cx="4045200" cy="13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4356738" y="2641964"/>
            <a:ext cx="40452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7" name="Google Shape;67;p7"/>
          <p:cNvSpPr/>
          <p:nvPr/>
        </p:nvSpPr>
        <p:spPr>
          <a:xfrm>
            <a:off x="3919565" y="526621"/>
            <a:ext cx="265955" cy="677165"/>
          </a:xfrm>
          <a:custGeom>
            <a:avLst/>
            <a:gdLst/>
            <a:ahLst/>
            <a:cxnLst/>
            <a:rect l="l" t="t" r="r" b="b"/>
            <a:pathLst>
              <a:path w="4506" h="11473" extrusionOk="0">
                <a:moveTo>
                  <a:pt x="2255" y="1"/>
                </a:moveTo>
                <a:cubicBezTo>
                  <a:pt x="2250" y="1"/>
                  <a:pt x="2245" y="1"/>
                  <a:pt x="2240" y="1"/>
                </a:cubicBezTo>
                <a:cubicBezTo>
                  <a:pt x="1354" y="7"/>
                  <a:pt x="573" y="574"/>
                  <a:pt x="287" y="1407"/>
                </a:cubicBezTo>
                <a:cubicBezTo>
                  <a:pt x="0" y="2247"/>
                  <a:pt x="280" y="3171"/>
                  <a:pt x="977" y="3712"/>
                </a:cubicBezTo>
                <a:cubicBezTo>
                  <a:pt x="1569" y="4161"/>
                  <a:pt x="1921" y="4858"/>
                  <a:pt x="1927" y="5600"/>
                </a:cubicBezTo>
                <a:lnTo>
                  <a:pt x="1927" y="5658"/>
                </a:lnTo>
                <a:cubicBezTo>
                  <a:pt x="1927" y="6485"/>
                  <a:pt x="1563" y="7266"/>
                  <a:pt x="931" y="7800"/>
                </a:cubicBezTo>
                <a:cubicBezTo>
                  <a:pt x="261" y="8354"/>
                  <a:pt x="7" y="9272"/>
                  <a:pt x="293" y="10092"/>
                </a:cubicBezTo>
                <a:cubicBezTo>
                  <a:pt x="586" y="10912"/>
                  <a:pt x="1361" y="11466"/>
                  <a:pt x="2233" y="11472"/>
                </a:cubicBezTo>
                <a:cubicBezTo>
                  <a:pt x="2244" y="11472"/>
                  <a:pt x="2254" y="11473"/>
                  <a:pt x="2264" y="11473"/>
                </a:cubicBezTo>
                <a:cubicBezTo>
                  <a:pt x="3124" y="11473"/>
                  <a:pt x="3891" y="10935"/>
                  <a:pt x="4193" y="10131"/>
                </a:cubicBezTo>
                <a:cubicBezTo>
                  <a:pt x="4499" y="9317"/>
                  <a:pt x="4265" y="8393"/>
                  <a:pt x="3607" y="7826"/>
                </a:cubicBezTo>
                <a:cubicBezTo>
                  <a:pt x="2963" y="7286"/>
                  <a:pt x="2585" y="6498"/>
                  <a:pt x="2578" y="5658"/>
                </a:cubicBezTo>
                <a:cubicBezTo>
                  <a:pt x="2585" y="4890"/>
                  <a:pt x="2943" y="4167"/>
                  <a:pt x="3548" y="3699"/>
                </a:cubicBezTo>
                <a:cubicBezTo>
                  <a:pt x="4239" y="3145"/>
                  <a:pt x="4506" y="2214"/>
                  <a:pt x="4206" y="1381"/>
                </a:cubicBezTo>
                <a:cubicBezTo>
                  <a:pt x="3915" y="552"/>
                  <a:pt x="3128" y="1"/>
                  <a:pt x="225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7"/>
          <p:cNvSpPr/>
          <p:nvPr/>
        </p:nvSpPr>
        <p:spPr>
          <a:xfrm rot="10800000">
            <a:off x="3470531" y="3699699"/>
            <a:ext cx="1134087" cy="675135"/>
          </a:xfrm>
          <a:custGeom>
            <a:avLst/>
            <a:gdLst/>
            <a:ahLst/>
            <a:cxnLst/>
            <a:rect l="l" t="t" r="r" b="b"/>
            <a:pathLst>
              <a:path w="19279" h="11477" extrusionOk="0">
                <a:moveTo>
                  <a:pt x="16863" y="1"/>
                </a:moveTo>
                <a:lnTo>
                  <a:pt x="16856" y="7"/>
                </a:lnTo>
                <a:cubicBezTo>
                  <a:pt x="16812" y="4"/>
                  <a:pt x="16767" y="3"/>
                  <a:pt x="16722" y="3"/>
                </a:cubicBezTo>
                <a:cubicBezTo>
                  <a:pt x="16062" y="3"/>
                  <a:pt x="15443" y="317"/>
                  <a:pt x="15053" y="860"/>
                </a:cubicBezTo>
                <a:cubicBezTo>
                  <a:pt x="14634" y="1421"/>
                  <a:pt x="13972" y="1752"/>
                  <a:pt x="13270" y="1752"/>
                </a:cubicBezTo>
                <a:cubicBezTo>
                  <a:pt x="13263" y="1752"/>
                  <a:pt x="13256" y="1752"/>
                  <a:pt x="13249" y="1752"/>
                </a:cubicBezTo>
                <a:lnTo>
                  <a:pt x="13152" y="1752"/>
                </a:lnTo>
                <a:cubicBezTo>
                  <a:pt x="12312" y="1746"/>
                  <a:pt x="11518" y="1368"/>
                  <a:pt x="10977" y="724"/>
                </a:cubicBezTo>
                <a:cubicBezTo>
                  <a:pt x="10564" y="244"/>
                  <a:pt x="9987" y="6"/>
                  <a:pt x="9410" y="6"/>
                </a:cubicBezTo>
                <a:cubicBezTo>
                  <a:pt x="8796" y="6"/>
                  <a:pt x="8183" y="275"/>
                  <a:pt x="7767" y="808"/>
                </a:cubicBezTo>
                <a:cubicBezTo>
                  <a:pt x="7288" y="1403"/>
                  <a:pt x="6570" y="1753"/>
                  <a:pt x="5804" y="1753"/>
                </a:cubicBezTo>
                <a:cubicBezTo>
                  <a:pt x="5790" y="1753"/>
                  <a:pt x="5776" y="1752"/>
                  <a:pt x="5762" y="1752"/>
                </a:cubicBezTo>
                <a:lnTo>
                  <a:pt x="5665" y="1752"/>
                </a:lnTo>
                <a:cubicBezTo>
                  <a:pt x="4896" y="1746"/>
                  <a:pt x="4174" y="1388"/>
                  <a:pt x="3705" y="782"/>
                </a:cubicBezTo>
                <a:cubicBezTo>
                  <a:pt x="3303" y="281"/>
                  <a:pt x="2702" y="3"/>
                  <a:pt x="2084" y="3"/>
                </a:cubicBezTo>
                <a:cubicBezTo>
                  <a:pt x="1851" y="3"/>
                  <a:pt x="1615" y="43"/>
                  <a:pt x="1387" y="125"/>
                </a:cubicBezTo>
                <a:cubicBezTo>
                  <a:pt x="554" y="418"/>
                  <a:pt x="0" y="1212"/>
                  <a:pt x="7" y="2091"/>
                </a:cubicBezTo>
                <a:cubicBezTo>
                  <a:pt x="13" y="2976"/>
                  <a:pt x="580" y="3757"/>
                  <a:pt x="1413" y="4044"/>
                </a:cubicBezTo>
                <a:cubicBezTo>
                  <a:pt x="1633" y="4119"/>
                  <a:pt x="1859" y="4155"/>
                  <a:pt x="2082" y="4155"/>
                </a:cubicBezTo>
                <a:cubicBezTo>
                  <a:pt x="2711" y="4155"/>
                  <a:pt x="3319" y="3868"/>
                  <a:pt x="3718" y="3354"/>
                </a:cubicBezTo>
                <a:cubicBezTo>
                  <a:pt x="4167" y="2761"/>
                  <a:pt x="4864" y="2410"/>
                  <a:pt x="5606" y="2403"/>
                </a:cubicBezTo>
                <a:lnTo>
                  <a:pt x="5795" y="2403"/>
                </a:lnTo>
                <a:cubicBezTo>
                  <a:pt x="6576" y="2416"/>
                  <a:pt x="7312" y="2774"/>
                  <a:pt x="7794" y="3386"/>
                </a:cubicBezTo>
                <a:cubicBezTo>
                  <a:pt x="7878" y="3491"/>
                  <a:pt x="7969" y="3582"/>
                  <a:pt x="8073" y="3666"/>
                </a:cubicBezTo>
                <a:cubicBezTo>
                  <a:pt x="8718" y="4213"/>
                  <a:pt x="9083" y="5021"/>
                  <a:pt x="9083" y="5867"/>
                </a:cubicBezTo>
                <a:cubicBezTo>
                  <a:pt x="9083" y="6609"/>
                  <a:pt x="8738" y="7306"/>
                  <a:pt x="8152" y="7755"/>
                </a:cubicBezTo>
                <a:cubicBezTo>
                  <a:pt x="7989" y="7879"/>
                  <a:pt x="7846" y="8028"/>
                  <a:pt x="7722" y="8198"/>
                </a:cubicBezTo>
                <a:cubicBezTo>
                  <a:pt x="7331" y="8745"/>
                  <a:pt x="6700" y="9070"/>
                  <a:pt x="6029" y="9077"/>
                </a:cubicBezTo>
                <a:lnTo>
                  <a:pt x="5899" y="9077"/>
                </a:lnTo>
                <a:cubicBezTo>
                  <a:pt x="5027" y="9064"/>
                  <a:pt x="4200" y="8679"/>
                  <a:pt x="3633" y="8022"/>
                </a:cubicBezTo>
                <a:cubicBezTo>
                  <a:pt x="3227" y="7570"/>
                  <a:pt x="2658" y="7326"/>
                  <a:pt x="2075" y="7326"/>
                </a:cubicBezTo>
                <a:cubicBezTo>
                  <a:pt x="1827" y="7326"/>
                  <a:pt x="1576" y="7371"/>
                  <a:pt x="1335" y="7462"/>
                </a:cubicBezTo>
                <a:cubicBezTo>
                  <a:pt x="528" y="7774"/>
                  <a:pt x="0" y="8549"/>
                  <a:pt x="7" y="9415"/>
                </a:cubicBezTo>
                <a:cubicBezTo>
                  <a:pt x="13" y="10281"/>
                  <a:pt x="554" y="11049"/>
                  <a:pt x="1368" y="11349"/>
                </a:cubicBezTo>
                <a:cubicBezTo>
                  <a:pt x="1599" y="11435"/>
                  <a:pt x="1840" y="11476"/>
                  <a:pt x="2078" y="11476"/>
                </a:cubicBezTo>
                <a:cubicBezTo>
                  <a:pt x="2670" y="11476"/>
                  <a:pt x="3249" y="11221"/>
                  <a:pt x="3653" y="10756"/>
                </a:cubicBezTo>
                <a:cubicBezTo>
                  <a:pt x="4193" y="10112"/>
                  <a:pt x="4987" y="9734"/>
                  <a:pt x="5827" y="9728"/>
                </a:cubicBezTo>
                <a:lnTo>
                  <a:pt x="6036" y="9728"/>
                </a:lnTo>
                <a:cubicBezTo>
                  <a:pt x="6706" y="9734"/>
                  <a:pt x="7338" y="10066"/>
                  <a:pt x="7722" y="10613"/>
                </a:cubicBezTo>
                <a:cubicBezTo>
                  <a:pt x="8129" y="11183"/>
                  <a:pt x="8764" y="11477"/>
                  <a:pt x="9404" y="11477"/>
                </a:cubicBezTo>
                <a:cubicBezTo>
                  <a:pt x="9920" y="11477"/>
                  <a:pt x="10440" y="11285"/>
                  <a:pt x="10847" y="10893"/>
                </a:cubicBezTo>
                <a:cubicBezTo>
                  <a:pt x="11758" y="10014"/>
                  <a:pt x="11674" y="8530"/>
                  <a:pt x="10671" y="7755"/>
                </a:cubicBezTo>
                <a:cubicBezTo>
                  <a:pt x="10079" y="7306"/>
                  <a:pt x="9734" y="6603"/>
                  <a:pt x="9734" y="5860"/>
                </a:cubicBezTo>
                <a:cubicBezTo>
                  <a:pt x="9727" y="5014"/>
                  <a:pt x="10098" y="4213"/>
                  <a:pt x="10743" y="3666"/>
                </a:cubicBezTo>
                <a:cubicBezTo>
                  <a:pt x="10840" y="3575"/>
                  <a:pt x="10932" y="3484"/>
                  <a:pt x="11016" y="3386"/>
                </a:cubicBezTo>
                <a:cubicBezTo>
                  <a:pt x="11539" y="2754"/>
                  <a:pt x="12317" y="2397"/>
                  <a:pt x="13130" y="2397"/>
                </a:cubicBezTo>
                <a:cubicBezTo>
                  <a:pt x="13137" y="2397"/>
                  <a:pt x="13144" y="2397"/>
                  <a:pt x="13152" y="2397"/>
                </a:cubicBezTo>
                <a:lnTo>
                  <a:pt x="13249" y="2397"/>
                </a:lnTo>
                <a:cubicBezTo>
                  <a:pt x="13966" y="2403"/>
                  <a:pt x="14643" y="2742"/>
                  <a:pt x="15072" y="3315"/>
                </a:cubicBezTo>
                <a:cubicBezTo>
                  <a:pt x="15490" y="3877"/>
                  <a:pt x="16112" y="4150"/>
                  <a:pt x="16731" y="4150"/>
                </a:cubicBezTo>
                <a:cubicBezTo>
                  <a:pt x="17453" y="4150"/>
                  <a:pt x="18170" y="3779"/>
                  <a:pt x="18556" y="3061"/>
                </a:cubicBezTo>
                <a:cubicBezTo>
                  <a:pt x="19278" y="1726"/>
                  <a:pt x="18373" y="99"/>
                  <a:pt x="168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>
            <a:off x="1431375" y="1097250"/>
            <a:ext cx="4234800" cy="6741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1"/>
          </p:nvPr>
        </p:nvSpPr>
        <p:spPr>
          <a:xfrm>
            <a:off x="1599675" y="1984288"/>
            <a:ext cx="4234800" cy="143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86" name="Google Shape;86;p9"/>
          <p:cNvSpPr/>
          <p:nvPr/>
        </p:nvSpPr>
        <p:spPr>
          <a:xfrm>
            <a:off x="7715986" y="526751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9"/>
          <p:cNvSpPr/>
          <p:nvPr/>
        </p:nvSpPr>
        <p:spPr>
          <a:xfrm>
            <a:off x="8151810" y="957575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0" y="4154"/>
                </a:cubicBezTo>
                <a:cubicBezTo>
                  <a:pt x="3216" y="4154"/>
                  <a:pt x="4147" y="3223"/>
                  <a:pt x="4147" y="2077"/>
                </a:cubicBezTo>
                <a:cubicBezTo>
                  <a:pt x="4147" y="931"/>
                  <a:pt x="3216" y="0"/>
                  <a:pt x="2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9"/>
          <p:cNvSpPr/>
          <p:nvPr/>
        </p:nvSpPr>
        <p:spPr>
          <a:xfrm>
            <a:off x="7715986" y="1388399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9"/>
          <p:cNvSpPr/>
          <p:nvPr/>
        </p:nvSpPr>
        <p:spPr>
          <a:xfrm>
            <a:off x="8151810" y="1388399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1"/>
                </a:moveTo>
                <a:cubicBezTo>
                  <a:pt x="925" y="1"/>
                  <a:pt x="0" y="932"/>
                  <a:pt x="0" y="2078"/>
                </a:cubicBezTo>
                <a:cubicBezTo>
                  <a:pt x="0" y="3224"/>
                  <a:pt x="925" y="4155"/>
                  <a:pt x="2070" y="4155"/>
                </a:cubicBezTo>
                <a:cubicBezTo>
                  <a:pt x="3216" y="4155"/>
                  <a:pt x="4147" y="3224"/>
                  <a:pt x="4147" y="2078"/>
                </a:cubicBezTo>
                <a:cubicBezTo>
                  <a:pt x="4147" y="932"/>
                  <a:pt x="3216" y="1"/>
                  <a:pt x="20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9"/>
          <p:cNvSpPr/>
          <p:nvPr/>
        </p:nvSpPr>
        <p:spPr>
          <a:xfrm>
            <a:off x="7716160" y="2250132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0" y="4154"/>
                </a:cubicBezTo>
                <a:cubicBezTo>
                  <a:pt x="3216" y="4154"/>
                  <a:pt x="4147" y="3223"/>
                  <a:pt x="4147" y="2077"/>
                </a:cubicBezTo>
                <a:cubicBezTo>
                  <a:pt x="4147" y="931"/>
                  <a:pt x="3216" y="0"/>
                  <a:pt x="2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7678809" y="526633"/>
            <a:ext cx="723136" cy="675311"/>
          </a:xfrm>
          <a:custGeom>
            <a:avLst/>
            <a:gdLst/>
            <a:ahLst/>
            <a:cxnLst/>
            <a:rect l="l" t="t" r="r" b="b"/>
            <a:pathLst>
              <a:path w="12293" h="11480" extrusionOk="0">
                <a:moveTo>
                  <a:pt x="10128" y="1"/>
                </a:moveTo>
                <a:cubicBezTo>
                  <a:pt x="10068" y="1"/>
                  <a:pt x="10009" y="3"/>
                  <a:pt x="9949" y="9"/>
                </a:cubicBezTo>
                <a:cubicBezTo>
                  <a:pt x="8933" y="93"/>
                  <a:pt x="8132" y="894"/>
                  <a:pt x="8048" y="1903"/>
                </a:cubicBezTo>
                <a:lnTo>
                  <a:pt x="8048" y="1929"/>
                </a:lnTo>
                <a:cubicBezTo>
                  <a:pt x="7969" y="3088"/>
                  <a:pt x="7488" y="4182"/>
                  <a:pt x="6680" y="5015"/>
                </a:cubicBezTo>
                <a:lnTo>
                  <a:pt x="5997" y="5718"/>
                </a:lnTo>
                <a:cubicBezTo>
                  <a:pt x="5066" y="6656"/>
                  <a:pt x="3835" y="7229"/>
                  <a:pt x="2527" y="7333"/>
                </a:cubicBezTo>
                <a:lnTo>
                  <a:pt x="2494" y="7333"/>
                </a:lnTo>
                <a:cubicBezTo>
                  <a:pt x="743" y="7515"/>
                  <a:pt x="0" y="9664"/>
                  <a:pt x="1264" y="10894"/>
                </a:cubicBezTo>
                <a:cubicBezTo>
                  <a:pt x="1682" y="11297"/>
                  <a:pt x="2193" y="11480"/>
                  <a:pt x="2694" y="11480"/>
                </a:cubicBezTo>
                <a:cubicBezTo>
                  <a:pt x="3715" y="11480"/>
                  <a:pt x="4696" y="10725"/>
                  <a:pt x="4779" y="9547"/>
                </a:cubicBezTo>
                <a:lnTo>
                  <a:pt x="4779" y="9514"/>
                </a:lnTo>
                <a:cubicBezTo>
                  <a:pt x="4838" y="8342"/>
                  <a:pt x="5320" y="7229"/>
                  <a:pt x="6140" y="6382"/>
                </a:cubicBezTo>
                <a:lnTo>
                  <a:pt x="6745" y="5757"/>
                </a:lnTo>
                <a:cubicBezTo>
                  <a:pt x="7689" y="4807"/>
                  <a:pt x="8940" y="4234"/>
                  <a:pt x="10274" y="4143"/>
                </a:cubicBezTo>
                <a:lnTo>
                  <a:pt x="10300" y="4143"/>
                </a:lnTo>
                <a:cubicBezTo>
                  <a:pt x="11446" y="4045"/>
                  <a:pt x="12292" y="3042"/>
                  <a:pt x="12195" y="1897"/>
                </a:cubicBezTo>
                <a:cubicBezTo>
                  <a:pt x="12102" y="817"/>
                  <a:pt x="11192" y="1"/>
                  <a:pt x="101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9"/>
          <p:cNvSpPr/>
          <p:nvPr/>
        </p:nvSpPr>
        <p:spPr>
          <a:xfrm>
            <a:off x="7715965" y="1819266"/>
            <a:ext cx="694782" cy="675311"/>
          </a:xfrm>
          <a:custGeom>
            <a:avLst/>
            <a:gdLst/>
            <a:ahLst/>
            <a:cxnLst/>
            <a:rect l="l" t="t" r="r" b="b"/>
            <a:pathLst>
              <a:path w="11811" h="11480" extrusionOk="0">
                <a:moveTo>
                  <a:pt x="2082" y="1"/>
                </a:moveTo>
                <a:cubicBezTo>
                  <a:pt x="1847" y="1"/>
                  <a:pt x="1610" y="41"/>
                  <a:pt x="1381" y="125"/>
                </a:cubicBezTo>
                <a:cubicBezTo>
                  <a:pt x="554" y="418"/>
                  <a:pt x="7" y="1199"/>
                  <a:pt x="0" y="2072"/>
                </a:cubicBezTo>
                <a:cubicBezTo>
                  <a:pt x="0" y="2951"/>
                  <a:pt x="547" y="3732"/>
                  <a:pt x="1374" y="4025"/>
                </a:cubicBezTo>
                <a:cubicBezTo>
                  <a:pt x="1606" y="4110"/>
                  <a:pt x="1846" y="4151"/>
                  <a:pt x="2083" y="4151"/>
                </a:cubicBezTo>
                <a:cubicBezTo>
                  <a:pt x="2687" y="4151"/>
                  <a:pt x="3275" y="3886"/>
                  <a:pt x="3672" y="3400"/>
                </a:cubicBezTo>
                <a:cubicBezTo>
                  <a:pt x="4206" y="2749"/>
                  <a:pt x="5000" y="2371"/>
                  <a:pt x="5840" y="2365"/>
                </a:cubicBezTo>
                <a:lnTo>
                  <a:pt x="6029" y="2365"/>
                </a:lnTo>
                <a:cubicBezTo>
                  <a:pt x="6036" y="2365"/>
                  <a:pt x="6042" y="2365"/>
                  <a:pt x="6049" y="2365"/>
                </a:cubicBezTo>
                <a:cubicBezTo>
                  <a:pt x="6732" y="2365"/>
                  <a:pt x="7374" y="2696"/>
                  <a:pt x="7774" y="3257"/>
                </a:cubicBezTo>
                <a:cubicBezTo>
                  <a:pt x="7898" y="3439"/>
                  <a:pt x="8054" y="3602"/>
                  <a:pt x="8230" y="3732"/>
                </a:cubicBezTo>
                <a:cubicBezTo>
                  <a:pt x="8848" y="4214"/>
                  <a:pt x="9206" y="4956"/>
                  <a:pt x="9200" y="5744"/>
                </a:cubicBezTo>
                <a:lnTo>
                  <a:pt x="9200" y="5809"/>
                </a:lnTo>
                <a:cubicBezTo>
                  <a:pt x="9187" y="6577"/>
                  <a:pt x="8822" y="7300"/>
                  <a:pt x="8210" y="7769"/>
                </a:cubicBezTo>
                <a:cubicBezTo>
                  <a:pt x="7507" y="8309"/>
                  <a:pt x="7234" y="9233"/>
                  <a:pt x="7514" y="10073"/>
                </a:cubicBezTo>
                <a:cubicBezTo>
                  <a:pt x="7800" y="10907"/>
                  <a:pt x="8581" y="11473"/>
                  <a:pt x="9467" y="11480"/>
                </a:cubicBezTo>
                <a:cubicBezTo>
                  <a:pt x="9472" y="11480"/>
                  <a:pt x="9477" y="11480"/>
                  <a:pt x="9482" y="11480"/>
                </a:cubicBezTo>
                <a:cubicBezTo>
                  <a:pt x="10361" y="11480"/>
                  <a:pt x="11142" y="10928"/>
                  <a:pt x="11439" y="10099"/>
                </a:cubicBezTo>
                <a:cubicBezTo>
                  <a:pt x="11732" y="9266"/>
                  <a:pt x="11466" y="8335"/>
                  <a:pt x="10775" y="7782"/>
                </a:cubicBezTo>
                <a:cubicBezTo>
                  <a:pt x="10196" y="7332"/>
                  <a:pt x="9857" y="6642"/>
                  <a:pt x="9851" y="5907"/>
                </a:cubicBezTo>
                <a:lnTo>
                  <a:pt x="9851" y="5633"/>
                </a:lnTo>
                <a:cubicBezTo>
                  <a:pt x="9857" y="4871"/>
                  <a:pt x="10209" y="4155"/>
                  <a:pt x="10801" y="3680"/>
                </a:cubicBezTo>
                <a:cubicBezTo>
                  <a:pt x="11758" y="2886"/>
                  <a:pt x="11811" y="1434"/>
                  <a:pt x="10912" y="574"/>
                </a:cubicBezTo>
                <a:cubicBezTo>
                  <a:pt x="10507" y="193"/>
                  <a:pt x="9994" y="7"/>
                  <a:pt x="9485" y="7"/>
                </a:cubicBezTo>
                <a:cubicBezTo>
                  <a:pt x="8855" y="7"/>
                  <a:pt x="8230" y="291"/>
                  <a:pt x="7820" y="841"/>
                </a:cubicBezTo>
                <a:cubicBezTo>
                  <a:pt x="7429" y="1382"/>
                  <a:pt x="6804" y="1701"/>
                  <a:pt x="6140" y="1714"/>
                </a:cubicBezTo>
                <a:lnTo>
                  <a:pt x="5775" y="1714"/>
                </a:lnTo>
                <a:cubicBezTo>
                  <a:pt x="5768" y="1714"/>
                  <a:pt x="5761" y="1714"/>
                  <a:pt x="5753" y="1714"/>
                </a:cubicBezTo>
                <a:cubicBezTo>
                  <a:pt x="4954" y="1714"/>
                  <a:pt x="4195" y="1363"/>
                  <a:pt x="3679" y="757"/>
                </a:cubicBezTo>
                <a:cubicBezTo>
                  <a:pt x="3276" y="269"/>
                  <a:pt x="2687" y="1"/>
                  <a:pt x="20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7715986" y="2683939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9"/>
          <p:cNvSpPr/>
          <p:nvPr/>
        </p:nvSpPr>
        <p:spPr>
          <a:xfrm>
            <a:off x="8151810" y="2683939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1"/>
                </a:moveTo>
                <a:cubicBezTo>
                  <a:pt x="925" y="1"/>
                  <a:pt x="0" y="932"/>
                  <a:pt x="0" y="2078"/>
                </a:cubicBezTo>
                <a:cubicBezTo>
                  <a:pt x="0" y="3224"/>
                  <a:pt x="925" y="4155"/>
                  <a:pt x="2070" y="4155"/>
                </a:cubicBezTo>
                <a:cubicBezTo>
                  <a:pt x="3216" y="4155"/>
                  <a:pt x="4147" y="3224"/>
                  <a:pt x="4147" y="2078"/>
                </a:cubicBezTo>
                <a:cubicBezTo>
                  <a:pt x="4147" y="932"/>
                  <a:pt x="3216" y="1"/>
                  <a:pt x="20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9"/>
          <p:cNvSpPr/>
          <p:nvPr/>
        </p:nvSpPr>
        <p:spPr>
          <a:xfrm rot="-5400000">
            <a:off x="344980" y="3782974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9"/>
          <p:cNvSpPr/>
          <p:nvPr/>
        </p:nvSpPr>
        <p:spPr>
          <a:xfrm rot="-5400000">
            <a:off x="344980" y="3348193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 rot="-5400000">
            <a:off x="344980" y="2913412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 rot="-5400000">
            <a:off x="345030" y="2913411"/>
            <a:ext cx="239400" cy="239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" name="Google Shape;99;p9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2270700" y="526625"/>
            <a:ext cx="46026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66" name="Google Shape;166;p15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" name="Google Shape;167;p15"/>
          <p:cNvSpPr/>
          <p:nvPr/>
        </p:nvSpPr>
        <p:spPr>
          <a:xfrm>
            <a:off x="521390" y="597924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956450" y="597983"/>
            <a:ext cx="1143264" cy="244241"/>
          </a:xfrm>
          <a:custGeom>
            <a:avLst/>
            <a:gdLst/>
            <a:ahLst/>
            <a:cxnLst/>
            <a:rect l="l" t="t" r="r" b="b"/>
            <a:pathLst>
              <a:path w="19435" h="4152" extrusionOk="0">
                <a:moveTo>
                  <a:pt x="2082" y="1"/>
                </a:moveTo>
                <a:cubicBezTo>
                  <a:pt x="1834" y="1"/>
                  <a:pt x="1583" y="45"/>
                  <a:pt x="1342" y="137"/>
                </a:cubicBezTo>
                <a:cubicBezTo>
                  <a:pt x="534" y="449"/>
                  <a:pt x="0" y="1224"/>
                  <a:pt x="13" y="2090"/>
                </a:cubicBezTo>
                <a:cubicBezTo>
                  <a:pt x="20" y="2956"/>
                  <a:pt x="560" y="3724"/>
                  <a:pt x="1368" y="4023"/>
                </a:cubicBezTo>
                <a:cubicBezTo>
                  <a:pt x="1601" y="4109"/>
                  <a:pt x="1843" y="4151"/>
                  <a:pt x="2082" y="4151"/>
                </a:cubicBezTo>
                <a:cubicBezTo>
                  <a:pt x="2676" y="4151"/>
                  <a:pt x="3256" y="3895"/>
                  <a:pt x="3659" y="3431"/>
                </a:cubicBezTo>
                <a:cubicBezTo>
                  <a:pt x="4200" y="2786"/>
                  <a:pt x="4994" y="2409"/>
                  <a:pt x="5834" y="2402"/>
                </a:cubicBezTo>
                <a:lnTo>
                  <a:pt x="5997" y="2402"/>
                </a:lnTo>
                <a:cubicBezTo>
                  <a:pt x="6726" y="2402"/>
                  <a:pt x="7403" y="2747"/>
                  <a:pt x="7839" y="3327"/>
                </a:cubicBezTo>
                <a:cubicBezTo>
                  <a:pt x="8251" y="3874"/>
                  <a:pt x="8872" y="4151"/>
                  <a:pt x="9494" y="4151"/>
                </a:cubicBezTo>
                <a:cubicBezTo>
                  <a:pt x="10071" y="4151"/>
                  <a:pt x="10649" y="3913"/>
                  <a:pt x="11062" y="3431"/>
                </a:cubicBezTo>
                <a:cubicBezTo>
                  <a:pt x="11602" y="2786"/>
                  <a:pt x="12397" y="2409"/>
                  <a:pt x="13236" y="2402"/>
                </a:cubicBezTo>
                <a:lnTo>
                  <a:pt x="13373" y="2402"/>
                </a:lnTo>
                <a:cubicBezTo>
                  <a:pt x="14115" y="2409"/>
                  <a:pt x="14812" y="2760"/>
                  <a:pt x="15261" y="3353"/>
                </a:cubicBezTo>
                <a:cubicBezTo>
                  <a:pt x="15680" y="3890"/>
                  <a:pt x="16287" y="4150"/>
                  <a:pt x="16892" y="4150"/>
                </a:cubicBezTo>
                <a:cubicBezTo>
                  <a:pt x="17621" y="4150"/>
                  <a:pt x="18347" y="3770"/>
                  <a:pt x="18731" y="3040"/>
                </a:cubicBezTo>
                <a:cubicBezTo>
                  <a:pt x="19435" y="1712"/>
                  <a:pt x="18530" y="97"/>
                  <a:pt x="17026" y="6"/>
                </a:cubicBezTo>
                <a:cubicBezTo>
                  <a:pt x="16980" y="3"/>
                  <a:pt x="16935" y="2"/>
                  <a:pt x="16890" y="2"/>
                </a:cubicBezTo>
                <a:cubicBezTo>
                  <a:pt x="16249" y="2"/>
                  <a:pt x="15638" y="303"/>
                  <a:pt x="15248" y="820"/>
                </a:cubicBezTo>
                <a:cubicBezTo>
                  <a:pt x="14799" y="1406"/>
                  <a:pt x="14102" y="1751"/>
                  <a:pt x="13367" y="1751"/>
                </a:cubicBezTo>
                <a:lnTo>
                  <a:pt x="13236" y="1751"/>
                </a:lnTo>
                <a:cubicBezTo>
                  <a:pt x="12397" y="1738"/>
                  <a:pt x="11602" y="1367"/>
                  <a:pt x="11062" y="722"/>
                </a:cubicBezTo>
                <a:cubicBezTo>
                  <a:pt x="10649" y="240"/>
                  <a:pt x="10071" y="2"/>
                  <a:pt x="9494" y="2"/>
                </a:cubicBezTo>
                <a:cubicBezTo>
                  <a:pt x="8872" y="2"/>
                  <a:pt x="8251" y="279"/>
                  <a:pt x="7839" y="827"/>
                </a:cubicBezTo>
                <a:cubicBezTo>
                  <a:pt x="7403" y="1406"/>
                  <a:pt x="6726" y="1745"/>
                  <a:pt x="5997" y="1751"/>
                </a:cubicBezTo>
                <a:lnTo>
                  <a:pt x="5906" y="1751"/>
                </a:lnTo>
                <a:cubicBezTo>
                  <a:pt x="5033" y="1738"/>
                  <a:pt x="4206" y="1354"/>
                  <a:pt x="3640" y="696"/>
                </a:cubicBezTo>
                <a:cubicBezTo>
                  <a:pt x="3234" y="245"/>
                  <a:pt x="2664" y="1"/>
                  <a:pt x="20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/>
          <p:cNvSpPr/>
          <p:nvPr/>
        </p:nvSpPr>
        <p:spPr>
          <a:xfrm rot="-5400000">
            <a:off x="7502146" y="608279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/>
          <p:cNvSpPr/>
          <p:nvPr/>
        </p:nvSpPr>
        <p:spPr>
          <a:xfrm rot="-5400000">
            <a:off x="8137887" y="393008"/>
            <a:ext cx="265065" cy="674899"/>
          </a:xfrm>
          <a:custGeom>
            <a:avLst/>
            <a:gdLst/>
            <a:ahLst/>
            <a:cxnLst/>
            <a:rect l="l" t="t" r="r" b="b"/>
            <a:pathLst>
              <a:path w="4506" h="11473" extrusionOk="0">
                <a:moveTo>
                  <a:pt x="2255" y="1"/>
                </a:moveTo>
                <a:cubicBezTo>
                  <a:pt x="2250" y="1"/>
                  <a:pt x="2245" y="1"/>
                  <a:pt x="2240" y="1"/>
                </a:cubicBezTo>
                <a:cubicBezTo>
                  <a:pt x="1354" y="7"/>
                  <a:pt x="573" y="574"/>
                  <a:pt x="287" y="1407"/>
                </a:cubicBezTo>
                <a:cubicBezTo>
                  <a:pt x="0" y="2247"/>
                  <a:pt x="280" y="3171"/>
                  <a:pt x="977" y="3712"/>
                </a:cubicBezTo>
                <a:cubicBezTo>
                  <a:pt x="1569" y="4161"/>
                  <a:pt x="1921" y="4858"/>
                  <a:pt x="1927" y="5600"/>
                </a:cubicBezTo>
                <a:lnTo>
                  <a:pt x="1927" y="5658"/>
                </a:lnTo>
                <a:cubicBezTo>
                  <a:pt x="1927" y="6485"/>
                  <a:pt x="1563" y="7266"/>
                  <a:pt x="931" y="7800"/>
                </a:cubicBezTo>
                <a:cubicBezTo>
                  <a:pt x="261" y="8354"/>
                  <a:pt x="7" y="9272"/>
                  <a:pt x="293" y="10092"/>
                </a:cubicBezTo>
                <a:cubicBezTo>
                  <a:pt x="586" y="10912"/>
                  <a:pt x="1361" y="11466"/>
                  <a:pt x="2233" y="11472"/>
                </a:cubicBezTo>
                <a:cubicBezTo>
                  <a:pt x="2244" y="11472"/>
                  <a:pt x="2254" y="11473"/>
                  <a:pt x="2264" y="11473"/>
                </a:cubicBezTo>
                <a:cubicBezTo>
                  <a:pt x="3124" y="11473"/>
                  <a:pt x="3891" y="10935"/>
                  <a:pt x="4193" y="10131"/>
                </a:cubicBezTo>
                <a:cubicBezTo>
                  <a:pt x="4499" y="9317"/>
                  <a:pt x="4265" y="8393"/>
                  <a:pt x="3607" y="7826"/>
                </a:cubicBezTo>
                <a:cubicBezTo>
                  <a:pt x="2963" y="7286"/>
                  <a:pt x="2585" y="6498"/>
                  <a:pt x="2578" y="5658"/>
                </a:cubicBezTo>
                <a:cubicBezTo>
                  <a:pt x="2585" y="4890"/>
                  <a:pt x="2943" y="4167"/>
                  <a:pt x="3548" y="3699"/>
                </a:cubicBezTo>
                <a:cubicBezTo>
                  <a:pt x="4239" y="3145"/>
                  <a:pt x="4506" y="2214"/>
                  <a:pt x="4206" y="1381"/>
                </a:cubicBezTo>
                <a:cubicBezTo>
                  <a:pt x="3915" y="552"/>
                  <a:pt x="3128" y="1"/>
                  <a:pt x="225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5"/>
          <p:cNvSpPr/>
          <p:nvPr/>
        </p:nvSpPr>
        <p:spPr>
          <a:xfrm rot="-5400000">
            <a:off x="8378246" y="966693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91" name="Google Shape;191;p19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2" name="Google Shape;192;p19"/>
          <p:cNvSpPr txBox="1">
            <a:spLocks noGrp="1"/>
          </p:cNvSpPr>
          <p:nvPr>
            <p:ph type="title" hasCustomPrompt="1"/>
          </p:nvPr>
        </p:nvSpPr>
        <p:spPr>
          <a:xfrm flipH="1">
            <a:off x="4353547" y="931238"/>
            <a:ext cx="1660200" cy="10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3" name="Google Shape;193;p19"/>
          <p:cNvSpPr txBox="1">
            <a:spLocks noGrp="1"/>
          </p:cNvSpPr>
          <p:nvPr>
            <p:ph type="title" idx="2"/>
          </p:nvPr>
        </p:nvSpPr>
        <p:spPr>
          <a:xfrm>
            <a:off x="4291700" y="2375625"/>
            <a:ext cx="39435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1"/>
          </p:nvPr>
        </p:nvSpPr>
        <p:spPr>
          <a:xfrm>
            <a:off x="4626500" y="3252538"/>
            <a:ext cx="3237000" cy="5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6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subTitle" idx="1"/>
          </p:nvPr>
        </p:nvSpPr>
        <p:spPr>
          <a:xfrm>
            <a:off x="5240061" y="3598665"/>
            <a:ext cx="23277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ubTitle" idx="2"/>
          </p:nvPr>
        </p:nvSpPr>
        <p:spPr>
          <a:xfrm>
            <a:off x="5240062" y="3210535"/>
            <a:ext cx="2327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199" name="Google Shape;199;p20"/>
          <p:cNvSpPr txBox="1">
            <a:spLocks noGrp="1"/>
          </p:cNvSpPr>
          <p:nvPr>
            <p:ph type="title"/>
          </p:nvPr>
        </p:nvSpPr>
        <p:spPr>
          <a:xfrm>
            <a:off x="2270700" y="526625"/>
            <a:ext cx="46026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20"/>
          <p:cNvCxnSpPr/>
          <p:nvPr/>
        </p:nvCxnSpPr>
        <p:spPr>
          <a:xfrm rot="10800000">
            <a:off x="742050" y="4518650"/>
            <a:ext cx="694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" name="Google Shape;201;p20"/>
          <p:cNvSpPr txBox="1">
            <a:spLocks noGrp="1"/>
          </p:cNvSpPr>
          <p:nvPr>
            <p:ph type="subTitle" idx="3"/>
          </p:nvPr>
        </p:nvSpPr>
        <p:spPr>
          <a:xfrm>
            <a:off x="1576236" y="3598665"/>
            <a:ext cx="23277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subTitle" idx="4"/>
          </p:nvPr>
        </p:nvSpPr>
        <p:spPr>
          <a:xfrm>
            <a:off x="1576237" y="3210535"/>
            <a:ext cx="2327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enor Sans"/>
              <a:buNone/>
              <a:defRPr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203" name="Google Shape;203;p20"/>
          <p:cNvSpPr/>
          <p:nvPr/>
        </p:nvSpPr>
        <p:spPr>
          <a:xfrm rot="5400000">
            <a:off x="8552474" y="3720277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8" y="0"/>
                </a:moveTo>
                <a:cubicBezTo>
                  <a:pt x="932" y="0"/>
                  <a:pt x="1" y="931"/>
                  <a:pt x="1" y="2077"/>
                </a:cubicBezTo>
                <a:cubicBezTo>
                  <a:pt x="1" y="3223"/>
                  <a:pt x="932" y="4154"/>
                  <a:pt x="2078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 rot="5400000">
            <a:off x="8552474" y="2858570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8" y="0"/>
                </a:moveTo>
                <a:cubicBezTo>
                  <a:pt x="932" y="0"/>
                  <a:pt x="1" y="931"/>
                  <a:pt x="1" y="2077"/>
                </a:cubicBezTo>
                <a:cubicBezTo>
                  <a:pt x="1" y="3223"/>
                  <a:pt x="932" y="4154"/>
                  <a:pt x="2078" y="4154"/>
                </a:cubicBezTo>
                <a:cubicBezTo>
                  <a:pt x="3224" y="4154"/>
                  <a:pt x="4155" y="3223"/>
                  <a:pt x="4155" y="2077"/>
                </a:cubicBezTo>
                <a:cubicBezTo>
                  <a:pt x="4155" y="931"/>
                  <a:pt x="3224" y="0"/>
                  <a:pt x="20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/>
          <p:nvPr/>
        </p:nvSpPr>
        <p:spPr>
          <a:xfrm rot="5400000">
            <a:off x="8100816" y="3294689"/>
            <a:ext cx="717018" cy="675135"/>
          </a:xfrm>
          <a:custGeom>
            <a:avLst/>
            <a:gdLst/>
            <a:ahLst/>
            <a:cxnLst/>
            <a:rect l="l" t="t" r="r" b="b"/>
            <a:pathLst>
              <a:path w="12189" h="11477" extrusionOk="0">
                <a:moveTo>
                  <a:pt x="2333" y="0"/>
                </a:moveTo>
                <a:cubicBezTo>
                  <a:pt x="1473" y="0"/>
                  <a:pt x="700" y="544"/>
                  <a:pt x="397" y="1355"/>
                </a:cubicBezTo>
                <a:cubicBezTo>
                  <a:pt x="98" y="2181"/>
                  <a:pt x="345" y="3106"/>
                  <a:pt x="1016" y="3666"/>
                </a:cubicBezTo>
                <a:cubicBezTo>
                  <a:pt x="1648" y="4187"/>
                  <a:pt x="2019" y="4968"/>
                  <a:pt x="2019" y="5788"/>
                </a:cubicBezTo>
                <a:lnTo>
                  <a:pt x="2019" y="5821"/>
                </a:lnTo>
                <a:cubicBezTo>
                  <a:pt x="2012" y="6583"/>
                  <a:pt x="1654" y="7305"/>
                  <a:pt x="1049" y="7781"/>
                </a:cubicBezTo>
                <a:cubicBezTo>
                  <a:pt x="85" y="8549"/>
                  <a:pt x="0" y="9994"/>
                  <a:pt x="879" y="10867"/>
                </a:cubicBezTo>
                <a:cubicBezTo>
                  <a:pt x="1285" y="11276"/>
                  <a:pt x="1814" y="11476"/>
                  <a:pt x="2342" y="11476"/>
                </a:cubicBezTo>
                <a:cubicBezTo>
                  <a:pt x="2948" y="11476"/>
                  <a:pt x="3551" y="11212"/>
                  <a:pt x="3965" y="10697"/>
                </a:cubicBezTo>
                <a:cubicBezTo>
                  <a:pt x="4434" y="10092"/>
                  <a:pt x="5157" y="9734"/>
                  <a:pt x="5925" y="9727"/>
                </a:cubicBezTo>
                <a:cubicBezTo>
                  <a:pt x="6765" y="9734"/>
                  <a:pt x="7559" y="10111"/>
                  <a:pt x="8093" y="10749"/>
                </a:cubicBezTo>
                <a:cubicBezTo>
                  <a:pt x="8514" y="11239"/>
                  <a:pt x="9093" y="11473"/>
                  <a:pt x="9667" y="11473"/>
                </a:cubicBezTo>
                <a:cubicBezTo>
                  <a:pt x="10415" y="11473"/>
                  <a:pt x="11155" y="11075"/>
                  <a:pt x="11531" y="10320"/>
                </a:cubicBezTo>
                <a:cubicBezTo>
                  <a:pt x="12188" y="8992"/>
                  <a:pt x="11277" y="7416"/>
                  <a:pt x="9799" y="7325"/>
                </a:cubicBezTo>
                <a:lnTo>
                  <a:pt x="9792" y="7331"/>
                </a:lnTo>
                <a:cubicBezTo>
                  <a:pt x="9745" y="7328"/>
                  <a:pt x="9698" y="7327"/>
                  <a:pt x="9652" y="7327"/>
                </a:cubicBezTo>
                <a:cubicBezTo>
                  <a:pt x="9039" y="7327"/>
                  <a:pt x="8460" y="7602"/>
                  <a:pt x="8067" y="8080"/>
                </a:cubicBezTo>
                <a:cubicBezTo>
                  <a:pt x="7533" y="8712"/>
                  <a:pt x="6752" y="9076"/>
                  <a:pt x="5925" y="9076"/>
                </a:cubicBezTo>
                <a:cubicBezTo>
                  <a:pt x="5163" y="9070"/>
                  <a:pt x="4441" y="8718"/>
                  <a:pt x="3972" y="8113"/>
                </a:cubicBezTo>
                <a:cubicBezTo>
                  <a:pt x="3874" y="7995"/>
                  <a:pt x="3770" y="7885"/>
                  <a:pt x="3653" y="7787"/>
                </a:cubicBezTo>
                <a:cubicBezTo>
                  <a:pt x="3041" y="7305"/>
                  <a:pt x="2676" y="6570"/>
                  <a:pt x="2670" y="5788"/>
                </a:cubicBezTo>
                <a:cubicBezTo>
                  <a:pt x="2663" y="4981"/>
                  <a:pt x="3021" y="4206"/>
                  <a:pt x="3646" y="3692"/>
                </a:cubicBezTo>
                <a:cubicBezTo>
                  <a:pt x="4330" y="3145"/>
                  <a:pt x="4597" y="2227"/>
                  <a:pt x="4304" y="1394"/>
                </a:cubicBezTo>
                <a:cubicBezTo>
                  <a:pt x="4017" y="567"/>
                  <a:pt x="3243" y="7"/>
                  <a:pt x="2364" y="0"/>
                </a:cubicBezTo>
                <a:cubicBezTo>
                  <a:pt x="2353" y="0"/>
                  <a:pt x="2343" y="0"/>
                  <a:pt x="23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820804" y="1447564"/>
            <a:ext cx="244065" cy="244359"/>
          </a:xfrm>
          <a:custGeom>
            <a:avLst/>
            <a:gdLst/>
            <a:ahLst/>
            <a:cxnLst/>
            <a:rect l="l" t="t" r="r" b="b"/>
            <a:pathLst>
              <a:path w="4149" h="4154" extrusionOk="0">
                <a:moveTo>
                  <a:pt x="2071" y="0"/>
                </a:moveTo>
                <a:cubicBezTo>
                  <a:pt x="925" y="0"/>
                  <a:pt x="1" y="931"/>
                  <a:pt x="1" y="2077"/>
                </a:cubicBezTo>
                <a:cubicBezTo>
                  <a:pt x="1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7"/>
                </a:cubicBezTo>
                <a:cubicBezTo>
                  <a:pt x="4148" y="931"/>
                  <a:pt x="3217" y="0"/>
                  <a:pt x="20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0"/>
          <p:cNvSpPr/>
          <p:nvPr/>
        </p:nvSpPr>
        <p:spPr>
          <a:xfrm>
            <a:off x="820804" y="585857"/>
            <a:ext cx="244065" cy="244359"/>
          </a:xfrm>
          <a:custGeom>
            <a:avLst/>
            <a:gdLst/>
            <a:ahLst/>
            <a:cxnLst/>
            <a:rect l="l" t="t" r="r" b="b"/>
            <a:pathLst>
              <a:path w="4149" h="4154" extrusionOk="0">
                <a:moveTo>
                  <a:pt x="2071" y="0"/>
                </a:moveTo>
                <a:cubicBezTo>
                  <a:pt x="925" y="0"/>
                  <a:pt x="1" y="931"/>
                  <a:pt x="1" y="2077"/>
                </a:cubicBezTo>
                <a:cubicBezTo>
                  <a:pt x="1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7"/>
                </a:cubicBezTo>
                <a:cubicBezTo>
                  <a:pt x="4148" y="931"/>
                  <a:pt x="3217" y="0"/>
                  <a:pt x="20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347098" y="585621"/>
            <a:ext cx="720077" cy="1106204"/>
          </a:xfrm>
          <a:custGeom>
            <a:avLst/>
            <a:gdLst/>
            <a:ahLst/>
            <a:cxnLst/>
            <a:rect l="l" t="t" r="r" b="b"/>
            <a:pathLst>
              <a:path w="12241" h="18805" extrusionOk="0">
                <a:moveTo>
                  <a:pt x="2712" y="1"/>
                </a:moveTo>
                <a:cubicBezTo>
                  <a:pt x="2199" y="1"/>
                  <a:pt x="1677" y="192"/>
                  <a:pt x="1257" y="616"/>
                </a:cubicBezTo>
                <a:cubicBezTo>
                  <a:pt x="0" y="1873"/>
                  <a:pt x="808" y="4028"/>
                  <a:pt x="2585" y="4151"/>
                </a:cubicBezTo>
                <a:lnTo>
                  <a:pt x="2598" y="4151"/>
                </a:lnTo>
                <a:cubicBezTo>
                  <a:pt x="3763" y="4197"/>
                  <a:pt x="4870" y="4666"/>
                  <a:pt x="5704" y="5480"/>
                </a:cubicBezTo>
                <a:lnTo>
                  <a:pt x="7019" y="6782"/>
                </a:lnTo>
                <a:cubicBezTo>
                  <a:pt x="7709" y="7472"/>
                  <a:pt x="8080" y="8416"/>
                  <a:pt x="8054" y="9386"/>
                </a:cubicBezTo>
                <a:lnTo>
                  <a:pt x="8054" y="9412"/>
                </a:lnTo>
                <a:cubicBezTo>
                  <a:pt x="8080" y="10389"/>
                  <a:pt x="7709" y="11326"/>
                  <a:pt x="7019" y="12016"/>
                </a:cubicBezTo>
                <a:lnTo>
                  <a:pt x="4427" y="14588"/>
                </a:lnTo>
                <a:cubicBezTo>
                  <a:pt x="4313" y="14699"/>
                  <a:pt x="4166" y="14753"/>
                  <a:pt x="4021" y="14753"/>
                </a:cubicBezTo>
                <a:cubicBezTo>
                  <a:pt x="3834" y="14753"/>
                  <a:pt x="3649" y="14665"/>
                  <a:pt x="3536" y="14497"/>
                </a:cubicBezTo>
                <a:cubicBezTo>
                  <a:pt x="3301" y="14145"/>
                  <a:pt x="3047" y="13689"/>
                  <a:pt x="3047" y="13325"/>
                </a:cubicBezTo>
                <a:lnTo>
                  <a:pt x="3047" y="12902"/>
                </a:lnTo>
                <a:cubicBezTo>
                  <a:pt x="3041" y="12179"/>
                  <a:pt x="3379" y="11502"/>
                  <a:pt x="3952" y="11072"/>
                </a:cubicBezTo>
                <a:cubicBezTo>
                  <a:pt x="4668" y="10545"/>
                  <a:pt x="4968" y="9614"/>
                  <a:pt x="4694" y="8761"/>
                </a:cubicBezTo>
                <a:cubicBezTo>
                  <a:pt x="4421" y="7915"/>
                  <a:pt x="3627" y="7335"/>
                  <a:pt x="2735" y="7329"/>
                </a:cubicBezTo>
                <a:cubicBezTo>
                  <a:pt x="2730" y="7329"/>
                  <a:pt x="2725" y="7329"/>
                  <a:pt x="2719" y="7329"/>
                </a:cubicBezTo>
                <a:cubicBezTo>
                  <a:pt x="1834" y="7329"/>
                  <a:pt x="1040" y="7893"/>
                  <a:pt x="755" y="8728"/>
                </a:cubicBezTo>
                <a:cubicBezTo>
                  <a:pt x="469" y="9575"/>
                  <a:pt x="755" y="10512"/>
                  <a:pt x="1465" y="11053"/>
                </a:cubicBezTo>
                <a:cubicBezTo>
                  <a:pt x="2045" y="11489"/>
                  <a:pt x="2390" y="12173"/>
                  <a:pt x="2396" y="12902"/>
                </a:cubicBezTo>
                <a:lnTo>
                  <a:pt x="2396" y="13357"/>
                </a:lnTo>
                <a:cubicBezTo>
                  <a:pt x="2390" y="14035"/>
                  <a:pt x="2058" y="14660"/>
                  <a:pt x="1504" y="15044"/>
                </a:cubicBezTo>
                <a:cubicBezTo>
                  <a:pt x="248" y="15949"/>
                  <a:pt x="391" y="17863"/>
                  <a:pt x="1771" y="18572"/>
                </a:cubicBezTo>
                <a:cubicBezTo>
                  <a:pt x="2081" y="18732"/>
                  <a:pt x="2404" y="18805"/>
                  <a:pt x="2718" y="18805"/>
                </a:cubicBezTo>
                <a:cubicBezTo>
                  <a:pt x="3805" y="18805"/>
                  <a:pt x="4794" y="17932"/>
                  <a:pt x="4799" y="16730"/>
                </a:cubicBezTo>
                <a:lnTo>
                  <a:pt x="4799" y="16717"/>
                </a:lnTo>
                <a:cubicBezTo>
                  <a:pt x="4773" y="15740"/>
                  <a:pt x="5144" y="14803"/>
                  <a:pt x="5834" y="14113"/>
                </a:cubicBezTo>
                <a:lnTo>
                  <a:pt x="7461" y="12498"/>
                </a:lnTo>
                <a:cubicBezTo>
                  <a:pt x="8100" y="11847"/>
                  <a:pt x="8980" y="11480"/>
                  <a:pt x="9889" y="11480"/>
                </a:cubicBezTo>
                <a:cubicBezTo>
                  <a:pt x="9935" y="11480"/>
                  <a:pt x="9981" y="11481"/>
                  <a:pt x="10027" y="11482"/>
                </a:cubicBezTo>
                <a:lnTo>
                  <a:pt x="10124" y="11482"/>
                </a:lnTo>
                <a:cubicBezTo>
                  <a:pt x="11244" y="11476"/>
                  <a:pt x="12162" y="10590"/>
                  <a:pt x="12201" y="9477"/>
                </a:cubicBezTo>
                <a:cubicBezTo>
                  <a:pt x="12240" y="8357"/>
                  <a:pt x="11381" y="7413"/>
                  <a:pt x="10267" y="7335"/>
                </a:cubicBezTo>
                <a:cubicBezTo>
                  <a:pt x="10202" y="7329"/>
                  <a:pt x="10131" y="7329"/>
                  <a:pt x="10066" y="7329"/>
                </a:cubicBezTo>
                <a:cubicBezTo>
                  <a:pt x="10018" y="7331"/>
                  <a:pt x="9970" y="7332"/>
                  <a:pt x="9922" y="7332"/>
                </a:cubicBezTo>
                <a:cubicBezTo>
                  <a:pt x="9023" y="7332"/>
                  <a:pt x="8156" y="6983"/>
                  <a:pt x="7507" y="6359"/>
                </a:cubicBezTo>
                <a:lnTo>
                  <a:pt x="6153" y="5017"/>
                </a:lnTo>
                <a:cubicBezTo>
                  <a:pt x="5339" y="4204"/>
                  <a:pt x="4857" y="3116"/>
                  <a:pt x="4799" y="1964"/>
                </a:cubicBezTo>
                <a:lnTo>
                  <a:pt x="4799" y="1925"/>
                </a:lnTo>
                <a:cubicBezTo>
                  <a:pt x="4708" y="749"/>
                  <a:pt x="3727" y="1"/>
                  <a:pt x="271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>
              <a:buNone/>
              <a:defRPr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>
              <a:buNone/>
              <a:defRPr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>
              <a:buNone/>
              <a:defRPr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>
              <a:buNone/>
              <a:defRPr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>
              <a:buNone/>
              <a:defRPr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>
              <a:buNone/>
              <a:defRPr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>
              <a:buNone/>
              <a:defRPr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>
              <a:buNone/>
              <a:defRPr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61" r:id="rId7"/>
    <p:sldLayoutId id="2147483665" r:id="rId8"/>
    <p:sldLayoutId id="2147483666" r:id="rId9"/>
    <p:sldLayoutId id="2147483667" r:id="rId10"/>
    <p:sldLayoutId id="2147483670" r:id="rId11"/>
    <p:sldLayoutId id="2147483672" r:id="rId12"/>
    <p:sldLayoutId id="2147483678" r:id="rId13"/>
    <p:sldLayoutId id="214748367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3.jp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3.jp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6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gif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6"/>
          <p:cNvSpPr txBox="1">
            <a:spLocks noGrp="1"/>
          </p:cNvSpPr>
          <p:nvPr>
            <p:ph type="ctrTitle"/>
          </p:nvPr>
        </p:nvSpPr>
        <p:spPr>
          <a:xfrm>
            <a:off x="742050" y="1238526"/>
            <a:ext cx="7249011" cy="66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Sistema de Acompanhamento</a:t>
            </a:r>
            <a:endParaRPr lang="pt-BR" sz="3500" dirty="0"/>
          </a:p>
        </p:txBody>
      </p:sp>
      <p:sp>
        <p:nvSpPr>
          <p:cNvPr id="403" name="Google Shape;403;p36"/>
          <p:cNvSpPr txBox="1">
            <a:spLocks noGrp="1"/>
          </p:cNvSpPr>
          <p:nvPr>
            <p:ph type="subTitle" idx="1"/>
          </p:nvPr>
        </p:nvSpPr>
        <p:spPr>
          <a:xfrm>
            <a:off x="1070281" y="3903062"/>
            <a:ext cx="3594484" cy="4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effectLst/>
                <a:latin typeface="Quicksand" panose="020B0604020202020204" charset="0"/>
                <a:ea typeface="Arial MT"/>
                <a:cs typeface="Arial MT"/>
              </a:rPr>
              <a:t>D</a:t>
            </a:r>
            <a:r>
              <a:rPr lang="pt-PT" sz="1200" dirty="0">
                <a:effectLst/>
                <a:latin typeface="Quicksand" panose="020B0604020202020204" charset="0"/>
                <a:ea typeface="Arial MT"/>
                <a:cs typeface="Arial MT"/>
              </a:rPr>
              <a:t>esenvolvimento, obtenção e análise de dados do perfil socioeconômico dos estudantes </a:t>
            </a:r>
            <a:endParaRPr sz="1200" dirty="0">
              <a:latin typeface="Quicksand" panose="020B0604020202020204" charset="0"/>
            </a:endParaRPr>
          </a:p>
        </p:txBody>
      </p:sp>
      <p:sp>
        <p:nvSpPr>
          <p:cNvPr id="404" name="Google Shape;404;p36"/>
          <p:cNvSpPr txBox="1">
            <a:spLocks noGrp="1"/>
          </p:cNvSpPr>
          <p:nvPr>
            <p:ph type="subTitle" idx="2"/>
          </p:nvPr>
        </p:nvSpPr>
        <p:spPr>
          <a:xfrm>
            <a:off x="829724" y="2789274"/>
            <a:ext cx="4630171" cy="4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Análise e Desenvolvimento de Sistemas</a:t>
            </a:r>
            <a:endParaRPr sz="1800" dirty="0"/>
          </a:p>
        </p:txBody>
      </p:sp>
      <p:sp>
        <p:nvSpPr>
          <p:cNvPr id="405" name="Google Shape;405;p36"/>
          <p:cNvSpPr/>
          <p:nvPr/>
        </p:nvSpPr>
        <p:spPr>
          <a:xfrm>
            <a:off x="956881" y="3995912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06" name="Google Shape;406;p36"/>
          <p:cNvSpPr/>
          <p:nvPr/>
        </p:nvSpPr>
        <p:spPr>
          <a:xfrm>
            <a:off x="6977850" y="539225"/>
            <a:ext cx="1424400" cy="412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2º ADS</a:t>
            </a:r>
            <a:endParaRPr sz="9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407" name="Google Shape;407;p36"/>
          <p:cNvSpPr txBox="1">
            <a:spLocks noGrp="1"/>
          </p:cNvSpPr>
          <p:nvPr>
            <p:ph type="subTitle" idx="3"/>
          </p:nvPr>
        </p:nvSpPr>
        <p:spPr>
          <a:xfrm>
            <a:off x="742050" y="1900326"/>
            <a:ext cx="645388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/>
              <a:t>de </a:t>
            </a:r>
            <a:r>
              <a:rPr lang="en" sz="3500" dirty="0"/>
              <a:t>Perfis Socioeconômicos</a:t>
            </a:r>
            <a:endParaRPr sz="35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46"/>
          <p:cNvSpPr txBox="1">
            <a:spLocks noGrp="1"/>
          </p:cNvSpPr>
          <p:nvPr>
            <p:ph type="title"/>
          </p:nvPr>
        </p:nvSpPr>
        <p:spPr>
          <a:xfrm>
            <a:off x="742050" y="526625"/>
            <a:ext cx="65550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FUNCIONAMENTO DO CÓDIGO</a:t>
            </a:r>
            <a:endParaRPr dirty="0"/>
          </a:p>
        </p:txBody>
      </p:sp>
      <p:sp>
        <p:nvSpPr>
          <p:cNvPr id="567" name="Google Shape;567;p46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568" name="Google Shape;568;p46"/>
          <p:cNvSpPr txBox="1"/>
          <p:nvPr/>
        </p:nvSpPr>
        <p:spPr>
          <a:xfrm>
            <a:off x="594451" y="1444098"/>
            <a:ext cx="2022707" cy="653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Entrada de Dados via Microsoft Forms</a:t>
            </a:r>
            <a:endParaRPr sz="1500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69" name="Google Shape;569;p46"/>
          <p:cNvSpPr txBox="1"/>
          <p:nvPr/>
        </p:nvSpPr>
        <p:spPr>
          <a:xfrm>
            <a:off x="450275" y="2424544"/>
            <a:ext cx="1894875" cy="758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Cruzamento</a:t>
            </a:r>
            <a:r>
              <a:rPr lang="en" sz="1200" b="1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de Dados</a:t>
            </a:r>
            <a:endParaRPr sz="1200" b="1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70" name="Google Shape;570;p46"/>
          <p:cNvSpPr txBox="1"/>
          <p:nvPr/>
        </p:nvSpPr>
        <p:spPr>
          <a:xfrm>
            <a:off x="3433271" y="1444081"/>
            <a:ext cx="2022707" cy="653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Dados são armazenados em uma </a:t>
            </a:r>
            <a:r>
              <a:rPr lang="pt-BR" dirty="0" err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Planílha</a:t>
            </a:r>
            <a:r>
              <a:rPr lang="pt-BR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Excel</a:t>
            </a:r>
            <a:endParaRPr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72" name="Google Shape;572;p46"/>
          <p:cNvSpPr txBox="1"/>
          <p:nvPr/>
        </p:nvSpPr>
        <p:spPr>
          <a:xfrm>
            <a:off x="3635160" y="2473171"/>
            <a:ext cx="1674236" cy="653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1200" b="1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Definição de palavras-chave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74" name="Google Shape;574;p46"/>
          <p:cNvSpPr txBox="1"/>
          <p:nvPr/>
        </p:nvSpPr>
        <p:spPr>
          <a:xfrm>
            <a:off x="3822893" y="3697695"/>
            <a:ext cx="2684810" cy="39303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Arquivo HTML</a:t>
            </a:r>
            <a:endParaRPr sz="20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575" name="Google Shape;575;p46"/>
          <p:cNvSpPr txBox="1"/>
          <p:nvPr/>
        </p:nvSpPr>
        <p:spPr>
          <a:xfrm>
            <a:off x="6507705" y="1509133"/>
            <a:ext cx="1674236" cy="523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Exportação da </a:t>
            </a:r>
            <a:r>
              <a:rPr lang="pt-BR" sz="1200" b="1" dirty="0" err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planílha</a:t>
            </a:r>
            <a:r>
              <a:rPr lang="pt-BR" sz="1200" b="1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via código</a:t>
            </a:r>
          </a:p>
        </p:txBody>
      </p:sp>
      <p:sp>
        <p:nvSpPr>
          <p:cNvPr id="576" name="Google Shape;576;p46"/>
          <p:cNvSpPr txBox="1"/>
          <p:nvPr/>
        </p:nvSpPr>
        <p:spPr>
          <a:xfrm>
            <a:off x="6507703" y="2517065"/>
            <a:ext cx="1674237" cy="653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Importação de bibliotecas </a:t>
            </a:r>
          </a:p>
        </p:txBody>
      </p:sp>
      <p:grpSp>
        <p:nvGrpSpPr>
          <p:cNvPr id="580" name="Google Shape;580;p46"/>
          <p:cNvGrpSpPr/>
          <p:nvPr/>
        </p:nvGrpSpPr>
        <p:grpSpPr>
          <a:xfrm>
            <a:off x="2617158" y="1770763"/>
            <a:ext cx="4727665" cy="746302"/>
            <a:chOff x="2646933" y="1652076"/>
            <a:chExt cx="5914618" cy="926410"/>
          </a:xfrm>
        </p:grpSpPr>
        <p:cxnSp>
          <p:nvCxnSpPr>
            <p:cNvPr id="581" name="Google Shape;581;p46"/>
            <p:cNvCxnSpPr>
              <a:cxnSpLocks/>
              <a:stCxn id="570" idx="1"/>
              <a:endCxn id="568" idx="3"/>
            </p:cNvCxnSpPr>
            <p:nvPr/>
          </p:nvCxnSpPr>
          <p:spPr>
            <a:xfrm flipH="1">
              <a:off x="2646933" y="1652077"/>
              <a:ext cx="1021011" cy="97"/>
            </a:xfrm>
            <a:prstGeom prst="straightConnector1">
              <a:avLst/>
            </a:prstGeom>
            <a:ln w="12700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3" name="Google Shape;583;p46"/>
            <p:cNvCxnSpPr>
              <a:cxnSpLocks/>
              <a:stCxn id="570" idx="3"/>
              <a:endCxn id="575" idx="1"/>
            </p:cNvCxnSpPr>
            <p:nvPr/>
          </p:nvCxnSpPr>
          <p:spPr>
            <a:xfrm>
              <a:off x="6198482" y="1652076"/>
              <a:ext cx="1315779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46"/>
            <p:cNvCxnSpPr>
              <a:cxnSpLocks/>
              <a:stCxn id="575" idx="2"/>
              <a:endCxn id="576" idx="0"/>
            </p:cNvCxnSpPr>
            <p:nvPr/>
          </p:nvCxnSpPr>
          <p:spPr>
            <a:xfrm flipH="1">
              <a:off x="8561550" y="1976845"/>
              <a:ext cx="1" cy="601641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1" name="Google Shape;578;p46">
            <a:extLst>
              <a:ext uri="{FF2B5EF4-FFF2-40B4-BE49-F238E27FC236}">
                <a16:creationId xmlns:a16="http://schemas.microsoft.com/office/drawing/2014/main" id="{0BB23C6D-9657-4087-1B59-D2771A2F2B93}"/>
              </a:ext>
            </a:extLst>
          </p:cNvPr>
          <p:cNvSpPr txBox="1"/>
          <p:nvPr/>
        </p:nvSpPr>
        <p:spPr>
          <a:xfrm>
            <a:off x="526224" y="3573471"/>
            <a:ext cx="1648978" cy="393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Geração de Gráficos</a:t>
            </a:r>
            <a:endParaRPr b="1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62" name="Google Shape;583;p46">
            <a:extLst>
              <a:ext uri="{FF2B5EF4-FFF2-40B4-BE49-F238E27FC236}">
                <a16:creationId xmlns:a16="http://schemas.microsoft.com/office/drawing/2014/main" id="{D2DFF3F3-10FF-54D6-89AB-6F1B131B39D2}"/>
              </a:ext>
            </a:extLst>
          </p:cNvPr>
          <p:cNvCxnSpPr>
            <a:cxnSpLocks/>
            <a:stCxn id="572" idx="3"/>
          </p:cNvCxnSpPr>
          <p:nvPr/>
        </p:nvCxnSpPr>
        <p:spPr>
          <a:xfrm flipV="1">
            <a:off x="5309396" y="2797965"/>
            <a:ext cx="1090801" cy="1888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583;p46">
            <a:extLst>
              <a:ext uri="{FF2B5EF4-FFF2-40B4-BE49-F238E27FC236}">
                <a16:creationId xmlns:a16="http://schemas.microsoft.com/office/drawing/2014/main" id="{4E8821FD-A4DD-BEFE-6BBF-0AC7F11FB0C9}"/>
              </a:ext>
            </a:extLst>
          </p:cNvPr>
          <p:cNvCxnSpPr>
            <a:cxnSpLocks/>
            <a:stCxn id="569" idx="3"/>
            <a:endCxn id="572" idx="1"/>
          </p:cNvCxnSpPr>
          <p:nvPr/>
        </p:nvCxnSpPr>
        <p:spPr>
          <a:xfrm flipV="1">
            <a:off x="2345150" y="2799853"/>
            <a:ext cx="1290010" cy="419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" name="Google Shape;584;p46">
            <a:extLst>
              <a:ext uri="{FF2B5EF4-FFF2-40B4-BE49-F238E27FC236}">
                <a16:creationId xmlns:a16="http://schemas.microsoft.com/office/drawing/2014/main" id="{F0D816C1-9BD0-E5F7-70B9-0684A8D26381}"/>
              </a:ext>
            </a:extLst>
          </p:cNvPr>
          <p:cNvCxnSpPr>
            <a:cxnSpLocks/>
          </p:cNvCxnSpPr>
          <p:nvPr/>
        </p:nvCxnSpPr>
        <p:spPr>
          <a:xfrm>
            <a:off x="1350713" y="3126535"/>
            <a:ext cx="0" cy="357883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3" name="Google Shape;583;p46">
            <a:extLst>
              <a:ext uri="{FF2B5EF4-FFF2-40B4-BE49-F238E27FC236}">
                <a16:creationId xmlns:a16="http://schemas.microsoft.com/office/drawing/2014/main" id="{FD9F2260-60E0-DA39-61D7-EE413D0B004F}"/>
              </a:ext>
            </a:extLst>
          </p:cNvPr>
          <p:cNvCxnSpPr>
            <a:cxnSpLocks/>
          </p:cNvCxnSpPr>
          <p:nvPr/>
        </p:nvCxnSpPr>
        <p:spPr>
          <a:xfrm>
            <a:off x="2175202" y="3910833"/>
            <a:ext cx="1332698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66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103" name="Google Shape;1103;p66"/>
          <p:cNvSpPr txBox="1">
            <a:spLocks noGrp="1"/>
          </p:cNvSpPr>
          <p:nvPr>
            <p:ph type="title"/>
          </p:nvPr>
        </p:nvSpPr>
        <p:spPr>
          <a:xfrm>
            <a:off x="1859550" y="201043"/>
            <a:ext cx="5424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Biblioteca</a:t>
            </a:r>
            <a:endParaRPr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8356CC0-8E70-CB92-96A3-B6F8F646D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0882" y="588043"/>
            <a:ext cx="5900280" cy="1357848"/>
          </a:xfrm>
        </p:spPr>
        <p:txBody>
          <a:bodyPr/>
          <a:lstStyle/>
          <a:p>
            <a:r>
              <a:rPr lang="pt-BR" dirty="0"/>
              <a:t>A biblioteca do chart.js foi utilizada no código para a criação dos gráficos em um site HTML </a:t>
            </a:r>
          </a:p>
        </p:txBody>
      </p:sp>
      <p:pic>
        <p:nvPicPr>
          <p:cNvPr id="3" name="Imagem 2" descr="Uma imagem contendo Ícone&#10;&#10;Descrição gerada automaticamente">
            <a:extLst>
              <a:ext uri="{FF2B5EF4-FFF2-40B4-BE49-F238E27FC236}">
                <a16:creationId xmlns:a16="http://schemas.microsoft.com/office/drawing/2014/main" id="{A47BD614-F8F3-30F4-991B-9C145E1A8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9733" y="1821039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467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66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103" name="Google Shape;1103;p66"/>
          <p:cNvSpPr txBox="1">
            <a:spLocks noGrp="1"/>
          </p:cNvSpPr>
          <p:nvPr>
            <p:ph type="title"/>
          </p:nvPr>
        </p:nvSpPr>
        <p:spPr>
          <a:xfrm>
            <a:off x="1859550" y="201043"/>
            <a:ext cx="5424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CÓDIGO</a:t>
            </a:r>
            <a:endParaRPr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8356CC0-8E70-CB92-96A3-B6F8F646D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0882" y="588043"/>
            <a:ext cx="5900280" cy="1357848"/>
          </a:xfrm>
        </p:spPr>
        <p:txBody>
          <a:bodyPr/>
          <a:lstStyle/>
          <a:p>
            <a:r>
              <a:rPr lang="pt-BR" dirty="0"/>
              <a:t>Função do programa que contém classes para realizar os objetivos do trabalho</a:t>
            </a:r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89D0C2A8-4640-6540-A989-F2143EBBF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882" y="2149764"/>
            <a:ext cx="6058324" cy="166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04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66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103" name="Google Shape;1103;p66"/>
          <p:cNvSpPr txBox="1">
            <a:spLocks noGrp="1"/>
          </p:cNvSpPr>
          <p:nvPr>
            <p:ph type="title"/>
          </p:nvPr>
        </p:nvSpPr>
        <p:spPr>
          <a:xfrm>
            <a:off x="1859550" y="201043"/>
            <a:ext cx="5424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CÓDIGO</a:t>
            </a:r>
            <a:endParaRPr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8356CC0-8E70-CB92-96A3-B6F8F646D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0882" y="588043"/>
            <a:ext cx="5964274" cy="639823"/>
          </a:xfrm>
        </p:spPr>
        <p:txBody>
          <a:bodyPr/>
          <a:lstStyle/>
          <a:p>
            <a:r>
              <a:rPr lang="pt-BR" dirty="0"/>
              <a:t>Método utilizado para resolver o problema das questões duplicadas</a:t>
            </a:r>
          </a:p>
        </p:txBody>
      </p:sp>
      <p:pic>
        <p:nvPicPr>
          <p:cNvPr id="3" name="Imagem 2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CF6F3088-DC8C-97A9-9CAA-DD14A488C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2132" y="1343377"/>
            <a:ext cx="6463024" cy="207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37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66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103" name="Google Shape;1103;p66"/>
          <p:cNvSpPr txBox="1">
            <a:spLocks noGrp="1"/>
          </p:cNvSpPr>
          <p:nvPr>
            <p:ph type="title"/>
          </p:nvPr>
        </p:nvSpPr>
        <p:spPr>
          <a:xfrm>
            <a:off x="1859550" y="201043"/>
            <a:ext cx="5424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CÓDIGO</a:t>
            </a:r>
            <a:endParaRPr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8356CC0-8E70-CB92-96A3-B6F8F646D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59550" y="767645"/>
            <a:ext cx="5424900" cy="567624"/>
          </a:xfrm>
        </p:spPr>
        <p:txBody>
          <a:bodyPr/>
          <a:lstStyle/>
          <a:p>
            <a:r>
              <a:rPr lang="pt-BR" dirty="0"/>
              <a:t>Tratamento de dados das questões abertas</a:t>
            </a:r>
          </a:p>
        </p:txBody>
      </p:sp>
      <p:pic>
        <p:nvPicPr>
          <p:cNvPr id="8" name="Imagem 7" descr="Texto">
            <a:extLst>
              <a:ext uri="{FF2B5EF4-FFF2-40B4-BE49-F238E27FC236}">
                <a16:creationId xmlns:a16="http://schemas.microsoft.com/office/drawing/2014/main" id="{6AC35766-B702-A5A6-C78F-E83151619D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78" b="-5349"/>
          <a:stretch/>
        </p:blipFill>
        <p:spPr>
          <a:xfrm>
            <a:off x="1770485" y="1335270"/>
            <a:ext cx="5646315" cy="360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42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55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778" name="Google Shape;778;p55"/>
          <p:cNvSpPr txBox="1">
            <a:spLocks noGrp="1"/>
          </p:cNvSpPr>
          <p:nvPr>
            <p:ph type="title" idx="2"/>
          </p:nvPr>
        </p:nvSpPr>
        <p:spPr>
          <a:xfrm>
            <a:off x="1058571" y="2375638"/>
            <a:ext cx="35217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PROBLEMAS E RESULTADOS</a:t>
            </a:r>
            <a:endParaRPr sz="3500" dirty="0"/>
          </a:p>
        </p:txBody>
      </p:sp>
      <p:sp>
        <p:nvSpPr>
          <p:cNvPr id="779" name="Google Shape;779;p55"/>
          <p:cNvSpPr txBox="1">
            <a:spLocks noGrp="1"/>
          </p:cNvSpPr>
          <p:nvPr>
            <p:ph type="title"/>
          </p:nvPr>
        </p:nvSpPr>
        <p:spPr>
          <a:xfrm flipH="1">
            <a:off x="2945400" y="931238"/>
            <a:ext cx="1575300" cy="10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80" name="Google Shape;780;p55"/>
          <p:cNvSpPr txBox="1">
            <a:spLocks noGrp="1"/>
          </p:cNvSpPr>
          <p:nvPr>
            <p:ph type="subTitle" idx="1"/>
          </p:nvPr>
        </p:nvSpPr>
        <p:spPr>
          <a:xfrm>
            <a:off x="1116589" y="3544150"/>
            <a:ext cx="3233400" cy="5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Fases finais do projeto</a:t>
            </a:r>
            <a:endParaRPr dirty="0"/>
          </a:p>
        </p:txBody>
      </p:sp>
      <p:sp>
        <p:nvSpPr>
          <p:cNvPr id="781" name="Google Shape;781;p55"/>
          <p:cNvSpPr/>
          <p:nvPr/>
        </p:nvSpPr>
        <p:spPr>
          <a:xfrm>
            <a:off x="7766732" y="713551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55"/>
          <p:cNvSpPr/>
          <p:nvPr/>
        </p:nvSpPr>
        <p:spPr>
          <a:xfrm>
            <a:off x="6905024" y="713551"/>
            <a:ext cx="244418" cy="244359"/>
          </a:xfrm>
          <a:custGeom>
            <a:avLst/>
            <a:gdLst/>
            <a:ahLst/>
            <a:cxnLst/>
            <a:rect l="l" t="t" r="r" b="b"/>
            <a:pathLst>
              <a:path w="4155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55"/>
          <p:cNvSpPr/>
          <p:nvPr/>
        </p:nvSpPr>
        <p:spPr>
          <a:xfrm>
            <a:off x="6867495" y="713492"/>
            <a:ext cx="1180029" cy="1106439"/>
          </a:xfrm>
          <a:custGeom>
            <a:avLst/>
            <a:gdLst/>
            <a:ahLst/>
            <a:cxnLst/>
            <a:rect l="l" t="t" r="r" b="b"/>
            <a:pathLst>
              <a:path w="20060" h="18809" extrusionOk="0">
                <a:moveTo>
                  <a:pt x="10038" y="1"/>
                </a:moveTo>
                <a:cubicBezTo>
                  <a:pt x="9145" y="1"/>
                  <a:pt x="8358" y="572"/>
                  <a:pt x="8073" y="1414"/>
                </a:cubicBezTo>
                <a:cubicBezTo>
                  <a:pt x="7787" y="2260"/>
                  <a:pt x="8073" y="3198"/>
                  <a:pt x="8790" y="3738"/>
                </a:cubicBezTo>
                <a:cubicBezTo>
                  <a:pt x="9369" y="4168"/>
                  <a:pt x="9708" y="4845"/>
                  <a:pt x="9714" y="5568"/>
                </a:cubicBezTo>
                <a:cubicBezTo>
                  <a:pt x="9701" y="6440"/>
                  <a:pt x="9323" y="7273"/>
                  <a:pt x="8659" y="7846"/>
                </a:cubicBezTo>
                <a:cubicBezTo>
                  <a:pt x="8549" y="7950"/>
                  <a:pt x="8445" y="8061"/>
                  <a:pt x="8353" y="8185"/>
                </a:cubicBezTo>
                <a:cubicBezTo>
                  <a:pt x="7963" y="8738"/>
                  <a:pt x="7338" y="9070"/>
                  <a:pt x="6661" y="9077"/>
                </a:cubicBezTo>
                <a:lnTo>
                  <a:pt x="6530" y="9077"/>
                </a:lnTo>
                <a:cubicBezTo>
                  <a:pt x="5658" y="9064"/>
                  <a:pt x="4831" y="8680"/>
                  <a:pt x="4265" y="8022"/>
                </a:cubicBezTo>
                <a:cubicBezTo>
                  <a:pt x="3859" y="7570"/>
                  <a:pt x="3289" y="7326"/>
                  <a:pt x="2707" y="7326"/>
                </a:cubicBezTo>
                <a:cubicBezTo>
                  <a:pt x="2459" y="7326"/>
                  <a:pt x="2208" y="7371"/>
                  <a:pt x="1967" y="7462"/>
                </a:cubicBezTo>
                <a:cubicBezTo>
                  <a:pt x="1159" y="7775"/>
                  <a:pt x="625" y="8549"/>
                  <a:pt x="638" y="9415"/>
                </a:cubicBezTo>
                <a:cubicBezTo>
                  <a:pt x="645" y="10281"/>
                  <a:pt x="1185" y="11050"/>
                  <a:pt x="1993" y="11349"/>
                </a:cubicBezTo>
                <a:cubicBezTo>
                  <a:pt x="2226" y="11435"/>
                  <a:pt x="2468" y="11476"/>
                  <a:pt x="2707" y="11476"/>
                </a:cubicBezTo>
                <a:cubicBezTo>
                  <a:pt x="3301" y="11476"/>
                  <a:pt x="3880" y="11221"/>
                  <a:pt x="4284" y="10757"/>
                </a:cubicBezTo>
                <a:cubicBezTo>
                  <a:pt x="4825" y="10112"/>
                  <a:pt x="5619" y="9734"/>
                  <a:pt x="6459" y="9728"/>
                </a:cubicBezTo>
                <a:lnTo>
                  <a:pt x="6622" y="9728"/>
                </a:lnTo>
                <a:cubicBezTo>
                  <a:pt x="6758" y="9728"/>
                  <a:pt x="6895" y="9741"/>
                  <a:pt x="7038" y="9767"/>
                </a:cubicBezTo>
                <a:cubicBezTo>
                  <a:pt x="7807" y="9923"/>
                  <a:pt x="8080" y="10880"/>
                  <a:pt x="7527" y="11440"/>
                </a:cubicBezTo>
                <a:lnTo>
                  <a:pt x="5691" y="13289"/>
                </a:lnTo>
                <a:cubicBezTo>
                  <a:pt x="4857" y="14109"/>
                  <a:pt x="3757" y="14591"/>
                  <a:pt x="2592" y="14650"/>
                </a:cubicBezTo>
                <a:cubicBezTo>
                  <a:pt x="2559" y="14650"/>
                  <a:pt x="2526" y="14656"/>
                  <a:pt x="2494" y="14656"/>
                </a:cubicBezTo>
                <a:cubicBezTo>
                  <a:pt x="743" y="14845"/>
                  <a:pt x="0" y="16987"/>
                  <a:pt x="1270" y="18211"/>
                </a:cubicBezTo>
                <a:cubicBezTo>
                  <a:pt x="1687" y="18615"/>
                  <a:pt x="2198" y="18798"/>
                  <a:pt x="2700" y="18798"/>
                </a:cubicBezTo>
                <a:cubicBezTo>
                  <a:pt x="3718" y="18798"/>
                  <a:pt x="4698" y="18047"/>
                  <a:pt x="4786" y="16870"/>
                </a:cubicBezTo>
                <a:lnTo>
                  <a:pt x="4786" y="16844"/>
                </a:lnTo>
                <a:cubicBezTo>
                  <a:pt x="4838" y="15679"/>
                  <a:pt x="5326" y="14572"/>
                  <a:pt x="6146" y="13745"/>
                </a:cubicBezTo>
                <a:lnTo>
                  <a:pt x="7950" y="11941"/>
                </a:lnTo>
                <a:cubicBezTo>
                  <a:pt x="8149" y="11742"/>
                  <a:pt x="8404" y="11647"/>
                  <a:pt x="8656" y="11647"/>
                </a:cubicBezTo>
                <a:cubicBezTo>
                  <a:pt x="9027" y="11647"/>
                  <a:pt x="9391" y="11854"/>
                  <a:pt x="9558" y="12234"/>
                </a:cubicBezTo>
                <a:cubicBezTo>
                  <a:pt x="9649" y="12417"/>
                  <a:pt x="9701" y="12612"/>
                  <a:pt x="9708" y="12814"/>
                </a:cubicBezTo>
                <a:lnTo>
                  <a:pt x="9708" y="12905"/>
                </a:lnTo>
                <a:cubicBezTo>
                  <a:pt x="9701" y="13777"/>
                  <a:pt x="9317" y="14598"/>
                  <a:pt x="8653" y="15171"/>
                </a:cubicBezTo>
                <a:cubicBezTo>
                  <a:pt x="8008" y="15744"/>
                  <a:pt x="7787" y="16662"/>
                  <a:pt x="8099" y="17469"/>
                </a:cubicBezTo>
                <a:cubicBezTo>
                  <a:pt x="8404" y="18271"/>
                  <a:pt x="9177" y="18797"/>
                  <a:pt x="10037" y="18797"/>
                </a:cubicBezTo>
                <a:cubicBezTo>
                  <a:pt x="10042" y="18797"/>
                  <a:pt x="10047" y="18797"/>
                  <a:pt x="10053" y="18797"/>
                </a:cubicBezTo>
                <a:cubicBezTo>
                  <a:pt x="10912" y="18791"/>
                  <a:pt x="11687" y="18250"/>
                  <a:pt x="11980" y="17436"/>
                </a:cubicBezTo>
                <a:cubicBezTo>
                  <a:pt x="12279" y="16623"/>
                  <a:pt x="12045" y="15711"/>
                  <a:pt x="11387" y="15151"/>
                </a:cubicBezTo>
                <a:cubicBezTo>
                  <a:pt x="10743" y="14611"/>
                  <a:pt x="10372" y="13816"/>
                  <a:pt x="10359" y="12977"/>
                </a:cubicBezTo>
                <a:lnTo>
                  <a:pt x="10359" y="12814"/>
                </a:lnTo>
                <a:cubicBezTo>
                  <a:pt x="10359" y="12742"/>
                  <a:pt x="10359" y="12677"/>
                  <a:pt x="10372" y="12606"/>
                </a:cubicBezTo>
                <a:cubicBezTo>
                  <a:pt x="10423" y="12032"/>
                  <a:pt x="10910" y="11678"/>
                  <a:pt x="11415" y="11678"/>
                </a:cubicBezTo>
                <a:cubicBezTo>
                  <a:pt x="11679" y="11678"/>
                  <a:pt x="11948" y="11775"/>
                  <a:pt x="12162" y="11987"/>
                </a:cubicBezTo>
                <a:lnTo>
                  <a:pt x="13920" y="13738"/>
                </a:lnTo>
                <a:cubicBezTo>
                  <a:pt x="14747" y="14572"/>
                  <a:pt x="15229" y="15679"/>
                  <a:pt x="15287" y="16850"/>
                </a:cubicBezTo>
                <a:cubicBezTo>
                  <a:pt x="15287" y="16876"/>
                  <a:pt x="15294" y="16909"/>
                  <a:pt x="15294" y="16942"/>
                </a:cubicBezTo>
                <a:cubicBezTo>
                  <a:pt x="15414" y="18089"/>
                  <a:pt x="16378" y="18809"/>
                  <a:pt x="17374" y="18809"/>
                </a:cubicBezTo>
                <a:cubicBezTo>
                  <a:pt x="17887" y="18809"/>
                  <a:pt x="18409" y="18618"/>
                  <a:pt x="18829" y="18198"/>
                </a:cubicBezTo>
                <a:cubicBezTo>
                  <a:pt x="20059" y="16961"/>
                  <a:pt x="19311" y="14845"/>
                  <a:pt x="17572" y="14663"/>
                </a:cubicBezTo>
                <a:lnTo>
                  <a:pt x="17579" y="14663"/>
                </a:lnTo>
                <a:cubicBezTo>
                  <a:pt x="17546" y="14663"/>
                  <a:pt x="17514" y="14656"/>
                  <a:pt x="17481" y="14656"/>
                </a:cubicBezTo>
                <a:cubicBezTo>
                  <a:pt x="16316" y="14598"/>
                  <a:pt x="15216" y="14109"/>
                  <a:pt x="14382" y="13289"/>
                </a:cubicBezTo>
                <a:lnTo>
                  <a:pt x="12631" y="11525"/>
                </a:lnTo>
                <a:cubicBezTo>
                  <a:pt x="12012" y="10900"/>
                  <a:pt x="12377" y="9819"/>
                  <a:pt x="13249" y="9734"/>
                </a:cubicBezTo>
                <a:cubicBezTo>
                  <a:pt x="13321" y="9728"/>
                  <a:pt x="13386" y="9728"/>
                  <a:pt x="13458" y="9728"/>
                </a:cubicBezTo>
                <a:lnTo>
                  <a:pt x="13542" y="9728"/>
                </a:lnTo>
                <a:cubicBezTo>
                  <a:pt x="14415" y="9734"/>
                  <a:pt x="15242" y="10118"/>
                  <a:pt x="15815" y="10776"/>
                </a:cubicBezTo>
                <a:cubicBezTo>
                  <a:pt x="16215" y="11231"/>
                  <a:pt x="16780" y="11476"/>
                  <a:pt x="17360" y="11476"/>
                </a:cubicBezTo>
                <a:cubicBezTo>
                  <a:pt x="17610" y="11476"/>
                  <a:pt x="17863" y="11430"/>
                  <a:pt x="18106" y="11336"/>
                </a:cubicBezTo>
                <a:cubicBezTo>
                  <a:pt x="18914" y="11023"/>
                  <a:pt x="19447" y="10249"/>
                  <a:pt x="19434" y="9383"/>
                </a:cubicBezTo>
                <a:cubicBezTo>
                  <a:pt x="19428" y="8517"/>
                  <a:pt x="18888" y="7749"/>
                  <a:pt x="18080" y="7449"/>
                </a:cubicBezTo>
                <a:cubicBezTo>
                  <a:pt x="17848" y="7365"/>
                  <a:pt x="17607" y="7325"/>
                  <a:pt x="17369" y="7325"/>
                </a:cubicBezTo>
                <a:cubicBezTo>
                  <a:pt x="16774" y="7325"/>
                  <a:pt x="16193" y="7579"/>
                  <a:pt x="15789" y="8048"/>
                </a:cubicBezTo>
                <a:cubicBezTo>
                  <a:pt x="15248" y="8686"/>
                  <a:pt x="14454" y="9064"/>
                  <a:pt x="13614" y="9077"/>
                </a:cubicBezTo>
                <a:lnTo>
                  <a:pt x="13419" y="9077"/>
                </a:lnTo>
                <a:cubicBezTo>
                  <a:pt x="12742" y="9070"/>
                  <a:pt x="12110" y="8738"/>
                  <a:pt x="11726" y="8185"/>
                </a:cubicBezTo>
                <a:cubicBezTo>
                  <a:pt x="11635" y="8061"/>
                  <a:pt x="11531" y="7950"/>
                  <a:pt x="11420" y="7846"/>
                </a:cubicBezTo>
                <a:cubicBezTo>
                  <a:pt x="10756" y="7273"/>
                  <a:pt x="10372" y="6440"/>
                  <a:pt x="10365" y="5568"/>
                </a:cubicBezTo>
                <a:cubicBezTo>
                  <a:pt x="10359" y="4858"/>
                  <a:pt x="10691" y="4181"/>
                  <a:pt x="11264" y="3758"/>
                </a:cubicBezTo>
                <a:cubicBezTo>
                  <a:pt x="11986" y="3224"/>
                  <a:pt x="12286" y="2293"/>
                  <a:pt x="12012" y="1440"/>
                </a:cubicBezTo>
                <a:cubicBezTo>
                  <a:pt x="11739" y="587"/>
                  <a:pt x="10945" y="8"/>
                  <a:pt x="10053" y="1"/>
                </a:cubicBezTo>
                <a:cubicBezTo>
                  <a:pt x="10048" y="1"/>
                  <a:pt x="10043" y="1"/>
                  <a:pt x="10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55"/>
          <p:cNvSpPr/>
          <p:nvPr/>
        </p:nvSpPr>
        <p:spPr>
          <a:xfrm>
            <a:off x="7332473" y="2261066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55"/>
          <p:cNvSpPr/>
          <p:nvPr/>
        </p:nvSpPr>
        <p:spPr>
          <a:xfrm>
            <a:off x="7768298" y="2691862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0" y="4154"/>
                </a:cubicBezTo>
                <a:cubicBezTo>
                  <a:pt x="3216" y="4154"/>
                  <a:pt x="4147" y="3223"/>
                  <a:pt x="4147" y="2077"/>
                </a:cubicBezTo>
                <a:cubicBezTo>
                  <a:pt x="4147" y="931"/>
                  <a:pt x="3216" y="0"/>
                  <a:pt x="2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55"/>
          <p:cNvSpPr/>
          <p:nvPr/>
        </p:nvSpPr>
        <p:spPr>
          <a:xfrm>
            <a:off x="7332473" y="3122687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55"/>
          <p:cNvSpPr/>
          <p:nvPr/>
        </p:nvSpPr>
        <p:spPr>
          <a:xfrm>
            <a:off x="7768298" y="3122687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1"/>
                </a:moveTo>
                <a:cubicBezTo>
                  <a:pt x="925" y="1"/>
                  <a:pt x="0" y="932"/>
                  <a:pt x="0" y="2078"/>
                </a:cubicBezTo>
                <a:cubicBezTo>
                  <a:pt x="0" y="3224"/>
                  <a:pt x="925" y="4155"/>
                  <a:pt x="2070" y="4155"/>
                </a:cubicBezTo>
                <a:cubicBezTo>
                  <a:pt x="3216" y="4155"/>
                  <a:pt x="4147" y="3224"/>
                  <a:pt x="4147" y="2078"/>
                </a:cubicBezTo>
                <a:cubicBezTo>
                  <a:pt x="4147" y="932"/>
                  <a:pt x="3216" y="1"/>
                  <a:pt x="20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55"/>
          <p:cNvSpPr/>
          <p:nvPr/>
        </p:nvSpPr>
        <p:spPr>
          <a:xfrm>
            <a:off x="7768298" y="3553570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0" y="4154"/>
                </a:cubicBezTo>
                <a:cubicBezTo>
                  <a:pt x="3216" y="4154"/>
                  <a:pt x="4147" y="3223"/>
                  <a:pt x="4147" y="2077"/>
                </a:cubicBezTo>
                <a:cubicBezTo>
                  <a:pt x="4147" y="931"/>
                  <a:pt x="3216" y="0"/>
                  <a:pt x="2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55"/>
          <p:cNvSpPr/>
          <p:nvPr/>
        </p:nvSpPr>
        <p:spPr>
          <a:xfrm>
            <a:off x="7295297" y="2260921"/>
            <a:ext cx="723136" cy="675311"/>
          </a:xfrm>
          <a:custGeom>
            <a:avLst/>
            <a:gdLst/>
            <a:ahLst/>
            <a:cxnLst/>
            <a:rect l="l" t="t" r="r" b="b"/>
            <a:pathLst>
              <a:path w="12293" h="11480" extrusionOk="0">
                <a:moveTo>
                  <a:pt x="10128" y="1"/>
                </a:moveTo>
                <a:cubicBezTo>
                  <a:pt x="10068" y="1"/>
                  <a:pt x="10009" y="3"/>
                  <a:pt x="9949" y="9"/>
                </a:cubicBezTo>
                <a:cubicBezTo>
                  <a:pt x="8933" y="93"/>
                  <a:pt x="8132" y="894"/>
                  <a:pt x="8048" y="1903"/>
                </a:cubicBezTo>
                <a:lnTo>
                  <a:pt x="8048" y="1929"/>
                </a:lnTo>
                <a:cubicBezTo>
                  <a:pt x="7969" y="3088"/>
                  <a:pt x="7488" y="4182"/>
                  <a:pt x="6680" y="5015"/>
                </a:cubicBezTo>
                <a:lnTo>
                  <a:pt x="5997" y="5718"/>
                </a:lnTo>
                <a:cubicBezTo>
                  <a:pt x="5066" y="6656"/>
                  <a:pt x="3835" y="7229"/>
                  <a:pt x="2527" y="7333"/>
                </a:cubicBezTo>
                <a:lnTo>
                  <a:pt x="2494" y="7333"/>
                </a:lnTo>
                <a:cubicBezTo>
                  <a:pt x="743" y="7515"/>
                  <a:pt x="0" y="9664"/>
                  <a:pt x="1264" y="10894"/>
                </a:cubicBezTo>
                <a:cubicBezTo>
                  <a:pt x="1682" y="11297"/>
                  <a:pt x="2193" y="11480"/>
                  <a:pt x="2694" y="11480"/>
                </a:cubicBezTo>
                <a:cubicBezTo>
                  <a:pt x="3715" y="11480"/>
                  <a:pt x="4696" y="10725"/>
                  <a:pt x="4779" y="9547"/>
                </a:cubicBezTo>
                <a:lnTo>
                  <a:pt x="4779" y="9514"/>
                </a:lnTo>
                <a:cubicBezTo>
                  <a:pt x="4838" y="8342"/>
                  <a:pt x="5320" y="7229"/>
                  <a:pt x="6140" y="6382"/>
                </a:cubicBezTo>
                <a:lnTo>
                  <a:pt x="6745" y="5757"/>
                </a:lnTo>
                <a:cubicBezTo>
                  <a:pt x="7689" y="4807"/>
                  <a:pt x="8940" y="4234"/>
                  <a:pt x="10274" y="4143"/>
                </a:cubicBezTo>
                <a:lnTo>
                  <a:pt x="10300" y="4143"/>
                </a:lnTo>
                <a:cubicBezTo>
                  <a:pt x="11446" y="4045"/>
                  <a:pt x="12292" y="3042"/>
                  <a:pt x="12195" y="1897"/>
                </a:cubicBezTo>
                <a:cubicBezTo>
                  <a:pt x="12102" y="817"/>
                  <a:pt x="11192" y="1"/>
                  <a:pt x="101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55"/>
          <p:cNvSpPr/>
          <p:nvPr/>
        </p:nvSpPr>
        <p:spPr>
          <a:xfrm>
            <a:off x="6896590" y="3553511"/>
            <a:ext cx="707488" cy="244241"/>
          </a:xfrm>
          <a:custGeom>
            <a:avLst/>
            <a:gdLst/>
            <a:ahLst/>
            <a:cxnLst/>
            <a:rect l="l" t="t" r="r" b="b"/>
            <a:pathLst>
              <a:path w="12027" h="4152" extrusionOk="0">
                <a:moveTo>
                  <a:pt x="2080" y="1"/>
                </a:moveTo>
                <a:cubicBezTo>
                  <a:pt x="1845" y="1"/>
                  <a:pt x="1606" y="41"/>
                  <a:pt x="1375" y="125"/>
                </a:cubicBezTo>
                <a:cubicBezTo>
                  <a:pt x="548" y="424"/>
                  <a:pt x="1" y="1206"/>
                  <a:pt x="7" y="2085"/>
                </a:cubicBezTo>
                <a:cubicBezTo>
                  <a:pt x="7" y="2964"/>
                  <a:pt x="561" y="3745"/>
                  <a:pt x="1394" y="4031"/>
                </a:cubicBezTo>
                <a:cubicBezTo>
                  <a:pt x="1620" y="4111"/>
                  <a:pt x="1853" y="4150"/>
                  <a:pt x="2084" y="4150"/>
                </a:cubicBezTo>
                <a:cubicBezTo>
                  <a:pt x="2696" y="4150"/>
                  <a:pt x="3290" y="3877"/>
                  <a:pt x="3692" y="3380"/>
                </a:cubicBezTo>
                <a:cubicBezTo>
                  <a:pt x="4207" y="2736"/>
                  <a:pt x="4988" y="2365"/>
                  <a:pt x="5815" y="2365"/>
                </a:cubicBezTo>
                <a:cubicBezTo>
                  <a:pt x="5829" y="2364"/>
                  <a:pt x="5843" y="2364"/>
                  <a:pt x="5856" y="2364"/>
                </a:cubicBezTo>
                <a:cubicBezTo>
                  <a:pt x="6629" y="2364"/>
                  <a:pt x="7353" y="2721"/>
                  <a:pt x="7833" y="3335"/>
                </a:cubicBezTo>
                <a:cubicBezTo>
                  <a:pt x="8251" y="3884"/>
                  <a:pt x="8867" y="4152"/>
                  <a:pt x="9480" y="4152"/>
                </a:cubicBezTo>
                <a:cubicBezTo>
                  <a:pt x="10203" y="4152"/>
                  <a:pt x="10922" y="3780"/>
                  <a:pt x="11310" y="3061"/>
                </a:cubicBezTo>
                <a:cubicBezTo>
                  <a:pt x="12026" y="1733"/>
                  <a:pt x="11128" y="105"/>
                  <a:pt x="9624" y="8"/>
                </a:cubicBezTo>
                <a:cubicBezTo>
                  <a:pt x="9576" y="5"/>
                  <a:pt x="9529" y="3"/>
                  <a:pt x="9482" y="3"/>
                </a:cubicBezTo>
                <a:cubicBezTo>
                  <a:pt x="8863" y="3"/>
                  <a:pt x="8279" y="279"/>
                  <a:pt x="7885" y="763"/>
                </a:cubicBezTo>
                <a:cubicBezTo>
                  <a:pt x="7403" y="1355"/>
                  <a:pt x="6687" y="1701"/>
                  <a:pt x="5932" y="1707"/>
                </a:cubicBezTo>
                <a:lnTo>
                  <a:pt x="5776" y="1707"/>
                </a:lnTo>
                <a:cubicBezTo>
                  <a:pt x="5761" y="1707"/>
                  <a:pt x="5747" y="1707"/>
                  <a:pt x="5733" y="1707"/>
                </a:cubicBezTo>
                <a:cubicBezTo>
                  <a:pt x="4941" y="1707"/>
                  <a:pt x="4191" y="1358"/>
                  <a:pt x="3679" y="756"/>
                </a:cubicBezTo>
                <a:cubicBezTo>
                  <a:pt x="3276" y="269"/>
                  <a:pt x="2687" y="1"/>
                  <a:pt x="208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55"/>
          <p:cNvSpPr/>
          <p:nvPr/>
        </p:nvSpPr>
        <p:spPr>
          <a:xfrm>
            <a:off x="6896648" y="3122687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55"/>
          <p:cNvSpPr/>
          <p:nvPr/>
        </p:nvSpPr>
        <p:spPr>
          <a:xfrm>
            <a:off x="6896648" y="2691862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55"/>
          <p:cNvSpPr/>
          <p:nvPr/>
        </p:nvSpPr>
        <p:spPr>
          <a:xfrm>
            <a:off x="6896648" y="2261037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55"/>
          <p:cNvSpPr/>
          <p:nvPr/>
        </p:nvSpPr>
        <p:spPr>
          <a:xfrm>
            <a:off x="2978825" y="680413"/>
            <a:ext cx="1508400" cy="1508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95" name="Google Shape;795;p55"/>
          <p:cNvSpPr/>
          <p:nvPr/>
        </p:nvSpPr>
        <p:spPr>
          <a:xfrm>
            <a:off x="4373825" y="3779050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54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743" name="Google Shape;743;p54"/>
          <p:cNvSpPr txBox="1">
            <a:spLocks noGrp="1"/>
          </p:cNvSpPr>
          <p:nvPr>
            <p:ph type="title"/>
          </p:nvPr>
        </p:nvSpPr>
        <p:spPr>
          <a:xfrm>
            <a:off x="2270700" y="526625"/>
            <a:ext cx="46026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PROBLEMAS </a:t>
            </a:r>
            <a:endParaRPr dirty="0"/>
          </a:p>
        </p:txBody>
      </p:sp>
      <p:sp>
        <p:nvSpPr>
          <p:cNvPr id="744" name="Google Shape;744;p54"/>
          <p:cNvSpPr txBox="1"/>
          <p:nvPr/>
        </p:nvSpPr>
        <p:spPr>
          <a:xfrm>
            <a:off x="2270700" y="996450"/>
            <a:ext cx="46026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Encontrados durante o desenvolvimento</a:t>
            </a:r>
            <a:endParaRPr sz="16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745" name="Google Shape;745;p54"/>
          <p:cNvSpPr txBox="1">
            <a:spLocks noGrp="1"/>
          </p:cNvSpPr>
          <p:nvPr>
            <p:ph type="subTitle" idx="4294967295"/>
          </p:nvPr>
        </p:nvSpPr>
        <p:spPr>
          <a:xfrm>
            <a:off x="955751" y="1745650"/>
            <a:ext cx="31911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Tenor Sans"/>
                <a:ea typeface="Tenor Sans"/>
                <a:cs typeface="Tenor Sans"/>
                <a:sym typeface="Tenor Sans"/>
              </a:rPr>
              <a:t>Linguagem Incompatível</a:t>
            </a:r>
            <a:endParaRPr sz="1600" dirty="0"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746" name="Google Shape;746;p54"/>
          <p:cNvSpPr/>
          <p:nvPr/>
        </p:nvSpPr>
        <p:spPr>
          <a:xfrm>
            <a:off x="742038" y="1835350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54"/>
          <p:cNvSpPr txBox="1">
            <a:spLocks noGrp="1"/>
          </p:cNvSpPr>
          <p:nvPr>
            <p:ph type="subTitle" idx="4294967295"/>
          </p:nvPr>
        </p:nvSpPr>
        <p:spPr>
          <a:xfrm>
            <a:off x="842177" y="2038626"/>
            <a:ext cx="3141474" cy="7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2E2E2E"/>
                </a:solidFill>
                <a:latin typeface="Quicksand" panose="020B0604020202020204" charset="0"/>
                <a:ea typeface="Arial MT"/>
                <a:cs typeface="Arial MT"/>
              </a:rPr>
              <a:t>Python apresentou inconsistências e bugs no tratamento de dados.</a:t>
            </a:r>
            <a:endParaRPr lang="pt-BR" dirty="0">
              <a:solidFill>
                <a:srgbClr val="2E2E2E"/>
              </a:solidFill>
              <a:latin typeface="Quicksand" panose="020B0604020202020204" charset="0"/>
            </a:endParaRPr>
          </a:p>
        </p:txBody>
      </p:sp>
      <p:grpSp>
        <p:nvGrpSpPr>
          <p:cNvPr id="748" name="Google Shape;748;p54"/>
          <p:cNvGrpSpPr/>
          <p:nvPr/>
        </p:nvGrpSpPr>
        <p:grpSpPr>
          <a:xfrm>
            <a:off x="855575" y="2333575"/>
            <a:ext cx="3027900" cy="428875"/>
            <a:chOff x="855575" y="2333575"/>
            <a:chExt cx="3027900" cy="428875"/>
          </a:xfrm>
        </p:grpSpPr>
        <p:cxnSp>
          <p:nvCxnSpPr>
            <p:cNvPr id="749" name="Google Shape;749;p54"/>
            <p:cNvCxnSpPr/>
            <p:nvPr/>
          </p:nvCxnSpPr>
          <p:spPr>
            <a:xfrm rot="10800000">
              <a:off x="855575" y="2762450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0" name="Google Shape;750;p54"/>
            <p:cNvCxnSpPr/>
            <p:nvPr/>
          </p:nvCxnSpPr>
          <p:spPr>
            <a:xfrm rot="10800000">
              <a:off x="855575" y="2333575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1" name="Google Shape;751;p54"/>
            <p:cNvCxnSpPr/>
            <p:nvPr/>
          </p:nvCxnSpPr>
          <p:spPr>
            <a:xfrm rot="10800000">
              <a:off x="855575" y="2548013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52" name="Google Shape;752;p54"/>
          <p:cNvSpPr txBox="1">
            <a:spLocks noGrp="1"/>
          </p:cNvSpPr>
          <p:nvPr>
            <p:ph type="subTitle" idx="4294967295"/>
          </p:nvPr>
        </p:nvSpPr>
        <p:spPr>
          <a:xfrm>
            <a:off x="955751" y="3089875"/>
            <a:ext cx="31911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Tenor Sans"/>
                <a:ea typeface="Tenor Sans"/>
                <a:cs typeface="Tenor Sans"/>
                <a:sym typeface="Tenor Sans"/>
              </a:rPr>
              <a:t>Gráficos </a:t>
            </a:r>
            <a:endParaRPr sz="1600" dirty="0"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753" name="Google Shape;753;p54"/>
          <p:cNvSpPr/>
          <p:nvPr/>
        </p:nvSpPr>
        <p:spPr>
          <a:xfrm>
            <a:off x="742038" y="3179575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54"/>
          <p:cNvSpPr txBox="1">
            <a:spLocks noGrp="1"/>
          </p:cNvSpPr>
          <p:nvPr>
            <p:ph type="subTitle" idx="4294967295"/>
          </p:nvPr>
        </p:nvSpPr>
        <p:spPr>
          <a:xfrm>
            <a:off x="955750" y="3382851"/>
            <a:ext cx="2931000" cy="7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effectLst/>
                <a:latin typeface="Quicksand" panose="020B0604020202020204" charset="0"/>
                <a:ea typeface="Arial MT"/>
                <a:cs typeface="Arial MT"/>
              </a:rPr>
              <a:t>duplicados ou emitidos em branco.</a:t>
            </a:r>
            <a:endParaRPr dirty="0">
              <a:latin typeface="Quicksand" panose="020B0604020202020204" charset="0"/>
            </a:endParaRPr>
          </a:p>
        </p:txBody>
      </p:sp>
      <p:grpSp>
        <p:nvGrpSpPr>
          <p:cNvPr id="755" name="Google Shape;755;p54"/>
          <p:cNvGrpSpPr/>
          <p:nvPr/>
        </p:nvGrpSpPr>
        <p:grpSpPr>
          <a:xfrm>
            <a:off x="855575" y="3677800"/>
            <a:ext cx="3027900" cy="428875"/>
            <a:chOff x="855575" y="3677800"/>
            <a:chExt cx="3027900" cy="428875"/>
          </a:xfrm>
        </p:grpSpPr>
        <p:cxnSp>
          <p:nvCxnSpPr>
            <p:cNvPr id="756" name="Google Shape;756;p54"/>
            <p:cNvCxnSpPr/>
            <p:nvPr/>
          </p:nvCxnSpPr>
          <p:spPr>
            <a:xfrm rot="10800000">
              <a:off x="855575" y="4106675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7" name="Google Shape;757;p54"/>
            <p:cNvCxnSpPr/>
            <p:nvPr/>
          </p:nvCxnSpPr>
          <p:spPr>
            <a:xfrm rot="10800000">
              <a:off x="855575" y="3677800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8" name="Google Shape;758;p54"/>
            <p:cNvCxnSpPr/>
            <p:nvPr/>
          </p:nvCxnSpPr>
          <p:spPr>
            <a:xfrm rot="10800000">
              <a:off x="855575" y="3892238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59" name="Google Shape;759;p54"/>
          <p:cNvSpPr txBox="1">
            <a:spLocks noGrp="1"/>
          </p:cNvSpPr>
          <p:nvPr>
            <p:ph type="subTitle" idx="4294967295"/>
          </p:nvPr>
        </p:nvSpPr>
        <p:spPr>
          <a:xfrm>
            <a:off x="5210901" y="1745650"/>
            <a:ext cx="31911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Tenor Sans"/>
                <a:ea typeface="Tenor Sans"/>
                <a:cs typeface="Tenor Sans"/>
                <a:sym typeface="Tenor Sans"/>
              </a:rPr>
              <a:t>Bibliotecas não identificadas</a:t>
            </a:r>
            <a:endParaRPr sz="1600" dirty="0"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760" name="Google Shape;760;p54"/>
          <p:cNvSpPr/>
          <p:nvPr/>
        </p:nvSpPr>
        <p:spPr>
          <a:xfrm>
            <a:off x="4997188" y="1835350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54"/>
          <p:cNvSpPr txBox="1">
            <a:spLocks noGrp="1"/>
          </p:cNvSpPr>
          <p:nvPr>
            <p:ph type="subTitle" idx="4294967295"/>
          </p:nvPr>
        </p:nvSpPr>
        <p:spPr>
          <a:xfrm>
            <a:off x="5110588" y="2038626"/>
            <a:ext cx="3177838" cy="7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latin typeface="Quicksand" panose="020B0604020202020204" charset="0"/>
                <a:ea typeface="Arial MT"/>
                <a:cs typeface="Arial MT"/>
              </a:rPr>
              <a:t>gerando assim </a:t>
            </a:r>
            <a:r>
              <a:rPr lang="pt-PT" dirty="0">
                <a:effectLst/>
                <a:latin typeface="Quicksand" panose="020B0604020202020204" charset="0"/>
                <a:ea typeface="Arial MT"/>
                <a:cs typeface="Arial MT"/>
              </a:rPr>
              <a:t>conflitos de versão e local de armazenamento.</a:t>
            </a:r>
            <a:endParaRPr dirty="0">
              <a:latin typeface="Quicksand" panose="020B0604020202020204" charset="0"/>
            </a:endParaRPr>
          </a:p>
        </p:txBody>
      </p:sp>
      <p:grpSp>
        <p:nvGrpSpPr>
          <p:cNvPr id="762" name="Google Shape;762;p54"/>
          <p:cNvGrpSpPr/>
          <p:nvPr/>
        </p:nvGrpSpPr>
        <p:grpSpPr>
          <a:xfrm>
            <a:off x="5110725" y="2333575"/>
            <a:ext cx="3027900" cy="428875"/>
            <a:chOff x="5110725" y="2333575"/>
            <a:chExt cx="3027900" cy="428875"/>
          </a:xfrm>
        </p:grpSpPr>
        <p:cxnSp>
          <p:nvCxnSpPr>
            <p:cNvPr id="763" name="Google Shape;763;p54"/>
            <p:cNvCxnSpPr/>
            <p:nvPr/>
          </p:nvCxnSpPr>
          <p:spPr>
            <a:xfrm rot="10800000">
              <a:off x="5110725" y="2762450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4" name="Google Shape;764;p54"/>
            <p:cNvCxnSpPr/>
            <p:nvPr/>
          </p:nvCxnSpPr>
          <p:spPr>
            <a:xfrm rot="10800000">
              <a:off x="5110725" y="2333575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" name="Google Shape;765;p54"/>
            <p:cNvCxnSpPr/>
            <p:nvPr/>
          </p:nvCxnSpPr>
          <p:spPr>
            <a:xfrm rot="10800000">
              <a:off x="5110725" y="2548013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66" name="Google Shape;766;p54"/>
          <p:cNvSpPr txBox="1">
            <a:spLocks noGrp="1"/>
          </p:cNvSpPr>
          <p:nvPr>
            <p:ph type="subTitle" idx="4294967295"/>
          </p:nvPr>
        </p:nvSpPr>
        <p:spPr>
          <a:xfrm>
            <a:off x="5210901" y="3089875"/>
            <a:ext cx="31911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Tenor Sans"/>
                <a:ea typeface="Tenor Sans"/>
                <a:cs typeface="Tenor Sans"/>
                <a:sym typeface="Tenor Sans"/>
              </a:rPr>
              <a:t>Dados não processados</a:t>
            </a:r>
          </a:p>
        </p:txBody>
      </p:sp>
      <p:sp>
        <p:nvSpPr>
          <p:cNvPr id="767" name="Google Shape;767;p54"/>
          <p:cNvSpPr/>
          <p:nvPr/>
        </p:nvSpPr>
        <p:spPr>
          <a:xfrm>
            <a:off x="4997188" y="3179575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54"/>
          <p:cNvSpPr txBox="1">
            <a:spLocks noGrp="1"/>
          </p:cNvSpPr>
          <p:nvPr>
            <p:ph type="subTitle" idx="4294967295"/>
          </p:nvPr>
        </p:nvSpPr>
        <p:spPr>
          <a:xfrm>
            <a:off x="5210900" y="3382851"/>
            <a:ext cx="2931000" cy="7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2E2E2E"/>
                </a:solidFill>
                <a:latin typeface="Quicksand" panose="020B0604020202020204" charset="0"/>
                <a:ea typeface="Arial MT"/>
                <a:cs typeface="Arial MT"/>
              </a:rPr>
              <a:t>b</a:t>
            </a:r>
            <a:r>
              <a:rPr lang="pt-BR" dirty="0">
                <a:solidFill>
                  <a:srgbClr val="2E2E2E"/>
                </a:solidFill>
                <a:effectLst/>
                <a:latin typeface="Quicksand" panose="020B0604020202020204" charset="0"/>
                <a:ea typeface="Arial MT"/>
                <a:cs typeface="Arial MT"/>
              </a:rPr>
              <a:t>iblioteca </a:t>
            </a:r>
            <a:r>
              <a:rPr lang="pt-BR" dirty="0" err="1">
                <a:solidFill>
                  <a:srgbClr val="2E2E2E"/>
                </a:solidFill>
                <a:effectLst/>
                <a:latin typeface="Quicksand" panose="020B0604020202020204" charset="0"/>
                <a:ea typeface="Arial MT"/>
                <a:cs typeface="Arial MT"/>
              </a:rPr>
              <a:t>spaCy</a:t>
            </a:r>
            <a:r>
              <a:rPr lang="pt-BR" dirty="0">
                <a:solidFill>
                  <a:srgbClr val="2E2E2E"/>
                </a:solidFill>
                <a:effectLst/>
                <a:latin typeface="Quicksand" panose="020B0604020202020204" charset="0"/>
                <a:ea typeface="Arial MT"/>
                <a:cs typeface="Arial MT"/>
              </a:rPr>
              <a:t> não efetuava o processamento de alguns dados.</a:t>
            </a:r>
            <a:endParaRPr lang="pt-BR" dirty="0">
              <a:solidFill>
                <a:srgbClr val="2E2E2E"/>
              </a:solidFill>
              <a:latin typeface="Quicksand" panose="020B0604020202020204" charset="0"/>
            </a:endParaRPr>
          </a:p>
        </p:txBody>
      </p:sp>
      <p:grpSp>
        <p:nvGrpSpPr>
          <p:cNvPr id="769" name="Google Shape;769;p54"/>
          <p:cNvGrpSpPr/>
          <p:nvPr/>
        </p:nvGrpSpPr>
        <p:grpSpPr>
          <a:xfrm>
            <a:off x="5110725" y="3677800"/>
            <a:ext cx="3027900" cy="428875"/>
            <a:chOff x="5110725" y="3677800"/>
            <a:chExt cx="3027900" cy="428875"/>
          </a:xfrm>
        </p:grpSpPr>
        <p:cxnSp>
          <p:nvCxnSpPr>
            <p:cNvPr id="770" name="Google Shape;770;p54"/>
            <p:cNvCxnSpPr/>
            <p:nvPr/>
          </p:nvCxnSpPr>
          <p:spPr>
            <a:xfrm rot="10800000">
              <a:off x="5110725" y="3677800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54"/>
            <p:cNvCxnSpPr/>
            <p:nvPr/>
          </p:nvCxnSpPr>
          <p:spPr>
            <a:xfrm rot="10800000">
              <a:off x="5110725" y="3892238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2" name="Google Shape;772;p54"/>
            <p:cNvCxnSpPr/>
            <p:nvPr/>
          </p:nvCxnSpPr>
          <p:spPr>
            <a:xfrm rot="10800000">
              <a:off x="5110725" y="4106675"/>
              <a:ext cx="3027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5"/>
          <p:cNvSpPr txBox="1">
            <a:spLocks noGrp="1"/>
          </p:cNvSpPr>
          <p:nvPr>
            <p:ph type="title"/>
          </p:nvPr>
        </p:nvSpPr>
        <p:spPr>
          <a:xfrm>
            <a:off x="742050" y="526625"/>
            <a:ext cx="56505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USABILIDADE</a:t>
            </a:r>
            <a:endParaRPr dirty="0"/>
          </a:p>
        </p:txBody>
      </p:sp>
      <p:sp>
        <p:nvSpPr>
          <p:cNvPr id="550" name="Google Shape;550;p45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782284CA-0259-70F6-155E-AC0C592B841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96" end="248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3346" y="989889"/>
            <a:ext cx="7117307" cy="400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66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m 38" descr="Gráfico, Gráfico de pizza&#10;&#10;Descrição gerada automaticamente">
            <a:extLst>
              <a:ext uri="{FF2B5EF4-FFF2-40B4-BE49-F238E27FC236}">
                <a16:creationId xmlns:a16="http://schemas.microsoft.com/office/drawing/2014/main" id="{D7771DA5-4AC6-E689-9BB1-35357F3853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188" r="80083"/>
          <a:stretch/>
        </p:blipFill>
        <p:spPr>
          <a:xfrm>
            <a:off x="319523" y="959801"/>
            <a:ext cx="8163295" cy="3516485"/>
          </a:xfrm>
          <a:prstGeom prst="rect">
            <a:avLst/>
          </a:prstGeom>
        </p:spPr>
      </p:pic>
      <p:sp>
        <p:nvSpPr>
          <p:cNvPr id="548" name="Google Shape;548;p45"/>
          <p:cNvSpPr txBox="1">
            <a:spLocks noGrp="1"/>
          </p:cNvSpPr>
          <p:nvPr>
            <p:ph type="title"/>
          </p:nvPr>
        </p:nvSpPr>
        <p:spPr>
          <a:xfrm>
            <a:off x="742050" y="526625"/>
            <a:ext cx="56505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OBTIDOS</a:t>
            </a:r>
            <a:endParaRPr dirty="0"/>
          </a:p>
        </p:txBody>
      </p:sp>
      <p:sp>
        <p:nvSpPr>
          <p:cNvPr id="550" name="Google Shape;550;p45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27" name="Imagem 26" descr="Gráfico, Gráfico de pizza&#10;&#10;Descrição gerada automaticamente">
            <a:extLst>
              <a:ext uri="{FF2B5EF4-FFF2-40B4-BE49-F238E27FC236}">
                <a16:creationId xmlns:a16="http://schemas.microsoft.com/office/drawing/2014/main" id="{8CB2AB90-28B9-2F64-5A32-4A8A59934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524" y="998115"/>
            <a:ext cx="1973510" cy="1616425"/>
          </a:xfrm>
          <a:prstGeom prst="rect">
            <a:avLst/>
          </a:prstGeom>
        </p:spPr>
      </p:pic>
      <p:pic>
        <p:nvPicPr>
          <p:cNvPr id="29" name="Imagem 28" descr="Gráfico, Gráfico de pizza&#10;&#10;Descrição gerada automaticamente">
            <a:extLst>
              <a:ext uri="{FF2B5EF4-FFF2-40B4-BE49-F238E27FC236}">
                <a16:creationId xmlns:a16="http://schemas.microsoft.com/office/drawing/2014/main" id="{872D0284-FA88-E2C0-C7F6-EFBC8261A7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7394" y="994616"/>
            <a:ext cx="1899130" cy="1658978"/>
          </a:xfrm>
          <a:prstGeom prst="rect">
            <a:avLst/>
          </a:prstGeom>
        </p:spPr>
      </p:pic>
      <p:pic>
        <p:nvPicPr>
          <p:cNvPr id="31" name="Imagem 30" descr="Gráfico, Gráfico de pizza&#10;&#10;Descrição gerada automaticamente">
            <a:extLst>
              <a:ext uri="{FF2B5EF4-FFF2-40B4-BE49-F238E27FC236}">
                <a16:creationId xmlns:a16="http://schemas.microsoft.com/office/drawing/2014/main" id="{25C9414A-5E77-E8DE-3F39-4DEE529C35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0737" y="1040792"/>
            <a:ext cx="1750992" cy="1658978"/>
          </a:xfrm>
          <a:prstGeom prst="rect">
            <a:avLst/>
          </a:prstGeom>
        </p:spPr>
      </p:pic>
      <p:pic>
        <p:nvPicPr>
          <p:cNvPr id="33" name="Imagem 32" descr="Gráfico, Gráfico de pizza&#10;&#10;Descrição gerada automaticamente">
            <a:extLst>
              <a:ext uri="{FF2B5EF4-FFF2-40B4-BE49-F238E27FC236}">
                <a16:creationId xmlns:a16="http://schemas.microsoft.com/office/drawing/2014/main" id="{6FB5B276-E366-15F0-B07B-BBD65E37E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627" y="2664676"/>
            <a:ext cx="2050543" cy="1813468"/>
          </a:xfrm>
          <a:prstGeom prst="rect">
            <a:avLst/>
          </a:prstGeom>
        </p:spPr>
      </p:pic>
      <p:pic>
        <p:nvPicPr>
          <p:cNvPr id="35" name="Imagem 34" descr="Gráfico&#10;&#10;Descrição gerada automaticamente">
            <a:extLst>
              <a:ext uri="{FF2B5EF4-FFF2-40B4-BE49-F238E27FC236}">
                <a16:creationId xmlns:a16="http://schemas.microsoft.com/office/drawing/2014/main" id="{39D6D9CA-48A4-80B5-0255-3F5D9DA1C3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5941" y="1266421"/>
            <a:ext cx="2895299" cy="2943825"/>
          </a:xfrm>
          <a:prstGeom prst="rect">
            <a:avLst/>
          </a:prstGeom>
        </p:spPr>
      </p:pic>
      <p:pic>
        <p:nvPicPr>
          <p:cNvPr id="37" name="Imagem 36" descr="Gráfico, Gráfico de pizza">
            <a:extLst>
              <a:ext uri="{FF2B5EF4-FFF2-40B4-BE49-F238E27FC236}">
                <a16:creationId xmlns:a16="http://schemas.microsoft.com/office/drawing/2014/main" id="{0D5F2F8E-7614-FA80-276A-C94A853F43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5980" y="2653594"/>
            <a:ext cx="1899129" cy="18226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m 38" descr="Gráfico, Gráfico de pizza&#10;&#10;Descrição gerada automaticamente">
            <a:extLst>
              <a:ext uri="{FF2B5EF4-FFF2-40B4-BE49-F238E27FC236}">
                <a16:creationId xmlns:a16="http://schemas.microsoft.com/office/drawing/2014/main" id="{D7771DA5-4AC6-E689-9BB1-35357F3853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188" r="80083"/>
          <a:stretch/>
        </p:blipFill>
        <p:spPr>
          <a:xfrm>
            <a:off x="319523" y="959801"/>
            <a:ext cx="8163295" cy="3516485"/>
          </a:xfrm>
          <a:prstGeom prst="rect">
            <a:avLst/>
          </a:prstGeom>
        </p:spPr>
      </p:pic>
      <p:sp>
        <p:nvSpPr>
          <p:cNvPr id="548" name="Google Shape;548;p45"/>
          <p:cNvSpPr txBox="1">
            <a:spLocks noGrp="1"/>
          </p:cNvSpPr>
          <p:nvPr>
            <p:ph type="title"/>
          </p:nvPr>
        </p:nvSpPr>
        <p:spPr>
          <a:xfrm>
            <a:off x="742050" y="526625"/>
            <a:ext cx="56505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OBTIDOS</a:t>
            </a:r>
            <a:endParaRPr dirty="0"/>
          </a:p>
        </p:txBody>
      </p:sp>
      <p:pic>
        <p:nvPicPr>
          <p:cNvPr id="11" name="Imagem 10" descr="Gráfico, Gráfico de pizza&#10;&#10;Descrição gerada automaticamente">
            <a:extLst>
              <a:ext uri="{FF2B5EF4-FFF2-40B4-BE49-F238E27FC236}">
                <a16:creationId xmlns:a16="http://schemas.microsoft.com/office/drawing/2014/main" id="{A6F53308-E0D9-E5A7-4AC4-F4DF6CB0E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548" y="943145"/>
            <a:ext cx="2007618" cy="1859947"/>
          </a:xfrm>
          <a:prstGeom prst="rect">
            <a:avLst/>
          </a:prstGeom>
        </p:spPr>
      </p:pic>
      <p:pic>
        <p:nvPicPr>
          <p:cNvPr id="13" name="Imagem 12" descr="Gráfico, Gráfico de pizza&#10;&#10;Descrição gerada automaticamente">
            <a:extLst>
              <a:ext uri="{FF2B5EF4-FFF2-40B4-BE49-F238E27FC236}">
                <a16:creationId xmlns:a16="http://schemas.microsoft.com/office/drawing/2014/main" id="{9D90CF62-2A54-366A-F2B2-B9B58F4DB6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3784" y="2786166"/>
            <a:ext cx="1803692" cy="1694697"/>
          </a:xfrm>
          <a:prstGeom prst="rect">
            <a:avLst/>
          </a:prstGeom>
        </p:spPr>
      </p:pic>
      <p:pic>
        <p:nvPicPr>
          <p:cNvPr id="15" name="Imagem 14" descr="Gráfico, Gráfico de pizza&#10;&#10;Descrição gerada automaticamente">
            <a:extLst>
              <a:ext uri="{FF2B5EF4-FFF2-40B4-BE49-F238E27FC236}">
                <a16:creationId xmlns:a16="http://schemas.microsoft.com/office/drawing/2014/main" id="{4304643A-7812-7EA8-6557-F537F08329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7897" y="990611"/>
            <a:ext cx="2070905" cy="1765016"/>
          </a:xfrm>
          <a:prstGeom prst="rect">
            <a:avLst/>
          </a:prstGeom>
        </p:spPr>
      </p:pic>
      <p:pic>
        <p:nvPicPr>
          <p:cNvPr id="17" name="Imagem 16" descr="Gráfico, Gráfico de pizza&#10;&#10;Descrição gerada automaticamente">
            <a:extLst>
              <a:ext uri="{FF2B5EF4-FFF2-40B4-BE49-F238E27FC236}">
                <a16:creationId xmlns:a16="http://schemas.microsoft.com/office/drawing/2014/main" id="{755EA6A4-3A39-F35D-AC7F-87FB3A029B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8951" y="2637435"/>
            <a:ext cx="1814239" cy="1838851"/>
          </a:xfrm>
          <a:prstGeom prst="rect">
            <a:avLst/>
          </a:prstGeom>
        </p:spPr>
      </p:pic>
      <p:pic>
        <p:nvPicPr>
          <p:cNvPr id="19" name="Imagem 18" descr="Gráfico, Gráfico de pizza&#10;&#10;Descrição gerada automaticamente">
            <a:extLst>
              <a:ext uri="{FF2B5EF4-FFF2-40B4-BE49-F238E27FC236}">
                <a16:creationId xmlns:a16="http://schemas.microsoft.com/office/drawing/2014/main" id="{08947F3C-655C-1DF9-C454-DAEF0BB2976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104"/>
          <a:stretch/>
        </p:blipFill>
        <p:spPr>
          <a:xfrm>
            <a:off x="2351743" y="2745608"/>
            <a:ext cx="1810724" cy="1730678"/>
          </a:xfrm>
          <a:prstGeom prst="rect">
            <a:avLst/>
          </a:prstGeom>
        </p:spPr>
      </p:pic>
      <p:pic>
        <p:nvPicPr>
          <p:cNvPr id="21" name="Imagem 20" descr="Gráfico, Gráfico de pizza&#10;&#10;Descrição gerada automaticamente">
            <a:extLst>
              <a:ext uri="{FF2B5EF4-FFF2-40B4-BE49-F238E27FC236}">
                <a16:creationId xmlns:a16="http://schemas.microsoft.com/office/drawing/2014/main" id="{2110FD8F-76A2-0EFB-47E4-25A375393DF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6054"/>
          <a:stretch/>
        </p:blipFill>
        <p:spPr>
          <a:xfrm>
            <a:off x="412073" y="2755627"/>
            <a:ext cx="2042777" cy="1664773"/>
          </a:xfrm>
          <a:prstGeom prst="rect">
            <a:avLst/>
          </a:prstGeom>
        </p:spPr>
      </p:pic>
      <p:pic>
        <p:nvPicPr>
          <p:cNvPr id="23" name="Imagem 22" descr="Gráfico, Gráfico de pizza&#10;&#10;Descrição gerada automaticamente">
            <a:extLst>
              <a:ext uri="{FF2B5EF4-FFF2-40B4-BE49-F238E27FC236}">
                <a16:creationId xmlns:a16="http://schemas.microsoft.com/office/drawing/2014/main" id="{F1712EAB-52D7-28DD-6864-E488CEB1F6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18825" y="955224"/>
            <a:ext cx="2106065" cy="1803692"/>
          </a:xfrm>
          <a:prstGeom prst="rect">
            <a:avLst/>
          </a:prstGeom>
        </p:spPr>
      </p:pic>
      <p:sp>
        <p:nvSpPr>
          <p:cNvPr id="550" name="Google Shape;550;p45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pic>
        <p:nvPicPr>
          <p:cNvPr id="3" name="Imagem 2" descr="Gráfico, Gráfico de pizza">
            <a:extLst>
              <a:ext uri="{FF2B5EF4-FFF2-40B4-BE49-F238E27FC236}">
                <a16:creationId xmlns:a16="http://schemas.microsoft.com/office/drawing/2014/main" id="{D6C0710C-8364-9F34-8DF3-A9CE326CC86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9523" y="990610"/>
            <a:ext cx="2097749" cy="176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55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8"/>
          <p:cNvSpPr txBox="1">
            <a:spLocks noGrp="1"/>
          </p:cNvSpPr>
          <p:nvPr>
            <p:ph type="title"/>
          </p:nvPr>
        </p:nvSpPr>
        <p:spPr>
          <a:xfrm>
            <a:off x="1431375" y="1097250"/>
            <a:ext cx="4234800" cy="6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</a:t>
            </a:r>
            <a:endParaRPr dirty="0"/>
          </a:p>
        </p:txBody>
      </p:sp>
      <p:sp>
        <p:nvSpPr>
          <p:cNvPr id="420" name="Google Shape;420;p38"/>
          <p:cNvSpPr txBox="1">
            <a:spLocks noGrp="1"/>
          </p:cNvSpPr>
          <p:nvPr>
            <p:ph type="subTitle" idx="1"/>
          </p:nvPr>
        </p:nvSpPr>
        <p:spPr>
          <a:xfrm>
            <a:off x="1599675" y="1984288"/>
            <a:ext cx="4840882" cy="143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latin typeface="Arial M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 dirty="0">
                <a:latin typeface="Quicksand" panose="020B0604020202020204" charset="0"/>
              </a:rPr>
              <a:t>Através deste projeto, iremos apresenta</a:t>
            </a: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r todo o processo de </a:t>
            </a:r>
            <a:r>
              <a:rPr lang="pt-PT" sz="1500" b="1" dirty="0">
                <a:effectLst/>
                <a:latin typeface="Quicksand" panose="020B0604020202020204" charset="0"/>
                <a:ea typeface="Arial MT"/>
                <a:cs typeface="Arial MT"/>
              </a:rPr>
              <a:t>desenvolvimento</a:t>
            </a: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, </a:t>
            </a:r>
            <a:r>
              <a:rPr lang="pt-PT" sz="1500" b="1" dirty="0">
                <a:effectLst/>
                <a:latin typeface="Quicksand" panose="020B0604020202020204" charset="0"/>
                <a:ea typeface="Arial MT"/>
                <a:cs typeface="Arial MT"/>
              </a:rPr>
              <a:t>obtenção</a:t>
            </a: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 e </a:t>
            </a:r>
            <a:r>
              <a:rPr lang="pt-PT" sz="1500" b="1" dirty="0">
                <a:effectLst/>
                <a:latin typeface="Quicksand" panose="020B0604020202020204" charset="0"/>
                <a:ea typeface="Arial MT"/>
                <a:cs typeface="Arial MT"/>
              </a:rPr>
              <a:t>análise de dados </a:t>
            </a: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dos perfis socioeconômicos dos estudantes ingressantes no curso de Análise e Desenvolvimento de Sistemas Matutino e Noturno.</a:t>
            </a:r>
            <a:endParaRPr sz="1500" dirty="0">
              <a:latin typeface="Quicksand" panose="020B0604020202020204" charset="0"/>
            </a:endParaRPr>
          </a:p>
        </p:txBody>
      </p:sp>
      <p:sp>
        <p:nvSpPr>
          <p:cNvPr id="421" name="Google Shape;421;p38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22" name="Google Shape;422;p38"/>
          <p:cNvSpPr/>
          <p:nvPr/>
        </p:nvSpPr>
        <p:spPr>
          <a:xfrm>
            <a:off x="1431375" y="2214494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m 38" descr="Gráfico, Gráfico de pizza&#10;&#10;Descrição gerada automaticamente">
            <a:extLst>
              <a:ext uri="{FF2B5EF4-FFF2-40B4-BE49-F238E27FC236}">
                <a16:creationId xmlns:a16="http://schemas.microsoft.com/office/drawing/2014/main" id="{D7771DA5-4AC6-E689-9BB1-35357F3853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188" r="80083"/>
          <a:stretch/>
        </p:blipFill>
        <p:spPr>
          <a:xfrm>
            <a:off x="312699" y="913625"/>
            <a:ext cx="8163295" cy="3516485"/>
          </a:xfrm>
          <a:prstGeom prst="rect">
            <a:avLst/>
          </a:prstGeom>
        </p:spPr>
      </p:pic>
      <p:sp>
        <p:nvSpPr>
          <p:cNvPr id="548" name="Google Shape;548;p45"/>
          <p:cNvSpPr txBox="1">
            <a:spLocks noGrp="1"/>
          </p:cNvSpPr>
          <p:nvPr>
            <p:ph type="title"/>
          </p:nvPr>
        </p:nvSpPr>
        <p:spPr>
          <a:xfrm>
            <a:off x="742050" y="526625"/>
            <a:ext cx="56505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OBTIDOS</a:t>
            </a:r>
            <a:endParaRPr dirty="0"/>
          </a:p>
        </p:txBody>
      </p:sp>
      <p:sp>
        <p:nvSpPr>
          <p:cNvPr id="550" name="Google Shape;550;p45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1" name="Imagem 30" descr="Gráfico, Gráfico de pizza&#10;&#10;Descrição gerada automaticamente">
            <a:extLst>
              <a:ext uri="{FF2B5EF4-FFF2-40B4-BE49-F238E27FC236}">
                <a16:creationId xmlns:a16="http://schemas.microsoft.com/office/drawing/2014/main" id="{25C9414A-5E77-E8DE-3F39-4DEE529C3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857" y="1051989"/>
            <a:ext cx="1966643" cy="1863296"/>
          </a:xfrm>
          <a:prstGeom prst="rect">
            <a:avLst/>
          </a:prstGeom>
        </p:spPr>
      </p:pic>
      <p:pic>
        <p:nvPicPr>
          <p:cNvPr id="3" name="Imagem 2" descr="Gráfico, Gráfico de pizza&#10;&#10;Descrição gerada automaticamente">
            <a:extLst>
              <a:ext uri="{FF2B5EF4-FFF2-40B4-BE49-F238E27FC236}">
                <a16:creationId xmlns:a16="http://schemas.microsoft.com/office/drawing/2014/main" id="{958D22FD-4E23-89E2-033A-D280A692A8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211" y="948995"/>
            <a:ext cx="1711367" cy="1944412"/>
          </a:xfrm>
          <a:prstGeom prst="rect">
            <a:avLst/>
          </a:prstGeom>
        </p:spPr>
      </p:pic>
      <p:pic>
        <p:nvPicPr>
          <p:cNvPr id="5" name="Imagem 4" descr="Gráfico, Gráfico de pizza&#10;&#10;Descrição gerada automaticamente">
            <a:extLst>
              <a:ext uri="{FF2B5EF4-FFF2-40B4-BE49-F238E27FC236}">
                <a16:creationId xmlns:a16="http://schemas.microsoft.com/office/drawing/2014/main" id="{DA798771-1339-10A3-717A-12A79C1BA4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1637" y="2652687"/>
            <a:ext cx="1901095" cy="1790780"/>
          </a:xfrm>
          <a:prstGeom prst="rect">
            <a:avLst/>
          </a:prstGeom>
        </p:spPr>
      </p:pic>
      <p:pic>
        <p:nvPicPr>
          <p:cNvPr id="7" name="Imagem 6" descr="Gráfico, Gráfico de pizza&#10;&#10;Descrição gerada automaticamente">
            <a:extLst>
              <a:ext uri="{FF2B5EF4-FFF2-40B4-BE49-F238E27FC236}">
                <a16:creationId xmlns:a16="http://schemas.microsoft.com/office/drawing/2014/main" id="{EEEFE8F7-BA74-682C-D834-93ECAA0481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02220" y="1051989"/>
            <a:ext cx="1670932" cy="1863296"/>
          </a:xfrm>
          <a:prstGeom prst="rect">
            <a:avLst/>
          </a:prstGeom>
        </p:spPr>
      </p:pic>
      <p:pic>
        <p:nvPicPr>
          <p:cNvPr id="9" name="Imagem 8" descr="Gráfico, Gráfico de pizza&#10;&#10;Descrição gerada automaticamente">
            <a:extLst>
              <a:ext uri="{FF2B5EF4-FFF2-40B4-BE49-F238E27FC236}">
                <a16:creationId xmlns:a16="http://schemas.microsoft.com/office/drawing/2014/main" id="{B804FA57-5E2F-FA44-725F-C27078FC61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95489" y="2700211"/>
            <a:ext cx="1901095" cy="178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513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65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1079" name="Google Shape;1079;p65"/>
          <p:cNvSpPr txBox="1">
            <a:spLocks noGrp="1"/>
          </p:cNvSpPr>
          <p:nvPr>
            <p:ph type="title"/>
          </p:nvPr>
        </p:nvSpPr>
        <p:spPr>
          <a:xfrm flipH="1">
            <a:off x="4353547" y="931238"/>
            <a:ext cx="1660200" cy="10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80" name="Google Shape;1080;p65"/>
          <p:cNvSpPr txBox="1">
            <a:spLocks noGrp="1"/>
          </p:cNvSpPr>
          <p:nvPr>
            <p:ph type="title" idx="2"/>
          </p:nvPr>
        </p:nvSpPr>
        <p:spPr>
          <a:xfrm>
            <a:off x="4291700" y="2375625"/>
            <a:ext cx="39435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CONCLUSÃO</a:t>
            </a:r>
            <a:endParaRPr dirty="0"/>
          </a:p>
        </p:txBody>
      </p:sp>
      <p:sp>
        <p:nvSpPr>
          <p:cNvPr id="1081" name="Google Shape;1081;p65"/>
          <p:cNvSpPr txBox="1">
            <a:spLocks noGrp="1"/>
          </p:cNvSpPr>
          <p:nvPr>
            <p:ph type="subTitle" idx="1"/>
          </p:nvPr>
        </p:nvSpPr>
        <p:spPr>
          <a:xfrm>
            <a:off x="4590777" y="3139117"/>
            <a:ext cx="3237000" cy="5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Considerações finais</a:t>
            </a:r>
            <a:endParaRPr dirty="0"/>
          </a:p>
        </p:txBody>
      </p:sp>
      <p:sp>
        <p:nvSpPr>
          <p:cNvPr id="1082" name="Google Shape;1082;p65"/>
          <p:cNvSpPr/>
          <p:nvPr/>
        </p:nvSpPr>
        <p:spPr>
          <a:xfrm>
            <a:off x="2465817" y="642013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7" y="0"/>
                </a:moveTo>
                <a:cubicBezTo>
                  <a:pt x="932" y="0"/>
                  <a:pt x="1" y="931"/>
                  <a:pt x="1" y="2077"/>
                </a:cubicBezTo>
                <a:cubicBezTo>
                  <a:pt x="1" y="3223"/>
                  <a:pt x="932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65"/>
          <p:cNvSpPr/>
          <p:nvPr/>
        </p:nvSpPr>
        <p:spPr>
          <a:xfrm>
            <a:off x="2465817" y="1072837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7" y="1"/>
                </a:moveTo>
                <a:cubicBezTo>
                  <a:pt x="932" y="1"/>
                  <a:pt x="1" y="932"/>
                  <a:pt x="1" y="2078"/>
                </a:cubicBezTo>
                <a:cubicBezTo>
                  <a:pt x="1" y="3224"/>
                  <a:pt x="932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65"/>
          <p:cNvSpPr/>
          <p:nvPr/>
        </p:nvSpPr>
        <p:spPr>
          <a:xfrm>
            <a:off x="2034992" y="642013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65"/>
          <p:cNvSpPr/>
          <p:nvPr/>
        </p:nvSpPr>
        <p:spPr>
          <a:xfrm>
            <a:off x="2034992" y="1072837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65"/>
          <p:cNvSpPr/>
          <p:nvPr/>
        </p:nvSpPr>
        <p:spPr>
          <a:xfrm>
            <a:off x="1604109" y="642013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8" y="0"/>
                </a:moveTo>
                <a:cubicBezTo>
                  <a:pt x="932" y="0"/>
                  <a:pt x="1" y="931"/>
                  <a:pt x="1" y="2077"/>
                </a:cubicBezTo>
                <a:cubicBezTo>
                  <a:pt x="1" y="3223"/>
                  <a:pt x="932" y="4154"/>
                  <a:pt x="2078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65"/>
          <p:cNvSpPr/>
          <p:nvPr/>
        </p:nvSpPr>
        <p:spPr>
          <a:xfrm>
            <a:off x="1604109" y="1503720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8" y="0"/>
                </a:moveTo>
                <a:cubicBezTo>
                  <a:pt x="932" y="0"/>
                  <a:pt x="1" y="931"/>
                  <a:pt x="1" y="2077"/>
                </a:cubicBezTo>
                <a:cubicBezTo>
                  <a:pt x="1" y="3223"/>
                  <a:pt x="932" y="4154"/>
                  <a:pt x="2078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65"/>
          <p:cNvSpPr/>
          <p:nvPr/>
        </p:nvSpPr>
        <p:spPr>
          <a:xfrm>
            <a:off x="1173285" y="642013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65"/>
          <p:cNvSpPr/>
          <p:nvPr/>
        </p:nvSpPr>
        <p:spPr>
          <a:xfrm>
            <a:off x="742402" y="642013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8" y="0"/>
                </a:moveTo>
                <a:cubicBezTo>
                  <a:pt x="932" y="0"/>
                  <a:pt x="1" y="931"/>
                  <a:pt x="1" y="2077"/>
                </a:cubicBezTo>
                <a:cubicBezTo>
                  <a:pt x="1" y="3223"/>
                  <a:pt x="932" y="4154"/>
                  <a:pt x="2078" y="4154"/>
                </a:cubicBezTo>
                <a:cubicBezTo>
                  <a:pt x="3224" y="4154"/>
                  <a:pt x="4155" y="3223"/>
                  <a:pt x="4155" y="2077"/>
                </a:cubicBezTo>
                <a:cubicBezTo>
                  <a:pt x="4155" y="931"/>
                  <a:pt x="3224" y="0"/>
                  <a:pt x="20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65"/>
          <p:cNvSpPr/>
          <p:nvPr/>
        </p:nvSpPr>
        <p:spPr>
          <a:xfrm>
            <a:off x="742049" y="1072837"/>
            <a:ext cx="1134087" cy="675135"/>
          </a:xfrm>
          <a:custGeom>
            <a:avLst/>
            <a:gdLst/>
            <a:ahLst/>
            <a:cxnLst/>
            <a:rect l="l" t="t" r="r" b="b"/>
            <a:pathLst>
              <a:path w="19279" h="11477" extrusionOk="0">
                <a:moveTo>
                  <a:pt x="16863" y="1"/>
                </a:moveTo>
                <a:lnTo>
                  <a:pt x="16856" y="7"/>
                </a:lnTo>
                <a:cubicBezTo>
                  <a:pt x="16812" y="4"/>
                  <a:pt x="16767" y="3"/>
                  <a:pt x="16722" y="3"/>
                </a:cubicBezTo>
                <a:cubicBezTo>
                  <a:pt x="16062" y="3"/>
                  <a:pt x="15443" y="317"/>
                  <a:pt x="15053" y="860"/>
                </a:cubicBezTo>
                <a:cubicBezTo>
                  <a:pt x="14634" y="1421"/>
                  <a:pt x="13972" y="1752"/>
                  <a:pt x="13270" y="1752"/>
                </a:cubicBezTo>
                <a:cubicBezTo>
                  <a:pt x="13263" y="1752"/>
                  <a:pt x="13256" y="1752"/>
                  <a:pt x="13249" y="1752"/>
                </a:cubicBezTo>
                <a:lnTo>
                  <a:pt x="13152" y="1752"/>
                </a:lnTo>
                <a:cubicBezTo>
                  <a:pt x="12312" y="1746"/>
                  <a:pt x="11518" y="1368"/>
                  <a:pt x="10977" y="724"/>
                </a:cubicBezTo>
                <a:cubicBezTo>
                  <a:pt x="10564" y="244"/>
                  <a:pt x="9987" y="6"/>
                  <a:pt x="9410" y="6"/>
                </a:cubicBezTo>
                <a:cubicBezTo>
                  <a:pt x="8796" y="6"/>
                  <a:pt x="8183" y="275"/>
                  <a:pt x="7767" y="808"/>
                </a:cubicBezTo>
                <a:cubicBezTo>
                  <a:pt x="7288" y="1403"/>
                  <a:pt x="6570" y="1753"/>
                  <a:pt x="5804" y="1753"/>
                </a:cubicBezTo>
                <a:cubicBezTo>
                  <a:pt x="5790" y="1753"/>
                  <a:pt x="5776" y="1752"/>
                  <a:pt x="5762" y="1752"/>
                </a:cubicBezTo>
                <a:lnTo>
                  <a:pt x="5665" y="1752"/>
                </a:lnTo>
                <a:cubicBezTo>
                  <a:pt x="4896" y="1746"/>
                  <a:pt x="4174" y="1388"/>
                  <a:pt x="3705" y="782"/>
                </a:cubicBezTo>
                <a:cubicBezTo>
                  <a:pt x="3303" y="281"/>
                  <a:pt x="2702" y="3"/>
                  <a:pt x="2084" y="3"/>
                </a:cubicBezTo>
                <a:cubicBezTo>
                  <a:pt x="1851" y="3"/>
                  <a:pt x="1615" y="43"/>
                  <a:pt x="1387" y="125"/>
                </a:cubicBezTo>
                <a:cubicBezTo>
                  <a:pt x="554" y="418"/>
                  <a:pt x="0" y="1212"/>
                  <a:pt x="7" y="2091"/>
                </a:cubicBezTo>
                <a:cubicBezTo>
                  <a:pt x="13" y="2976"/>
                  <a:pt x="580" y="3757"/>
                  <a:pt x="1413" y="4044"/>
                </a:cubicBezTo>
                <a:cubicBezTo>
                  <a:pt x="1633" y="4119"/>
                  <a:pt x="1859" y="4155"/>
                  <a:pt x="2082" y="4155"/>
                </a:cubicBezTo>
                <a:cubicBezTo>
                  <a:pt x="2711" y="4155"/>
                  <a:pt x="3319" y="3868"/>
                  <a:pt x="3718" y="3354"/>
                </a:cubicBezTo>
                <a:cubicBezTo>
                  <a:pt x="4167" y="2761"/>
                  <a:pt x="4864" y="2410"/>
                  <a:pt x="5606" y="2403"/>
                </a:cubicBezTo>
                <a:lnTo>
                  <a:pt x="5795" y="2403"/>
                </a:lnTo>
                <a:cubicBezTo>
                  <a:pt x="6576" y="2416"/>
                  <a:pt x="7312" y="2774"/>
                  <a:pt x="7794" y="3386"/>
                </a:cubicBezTo>
                <a:cubicBezTo>
                  <a:pt x="7878" y="3491"/>
                  <a:pt x="7969" y="3582"/>
                  <a:pt x="8073" y="3666"/>
                </a:cubicBezTo>
                <a:cubicBezTo>
                  <a:pt x="8718" y="4213"/>
                  <a:pt x="9083" y="5021"/>
                  <a:pt x="9083" y="5867"/>
                </a:cubicBezTo>
                <a:cubicBezTo>
                  <a:pt x="9083" y="6609"/>
                  <a:pt x="8738" y="7306"/>
                  <a:pt x="8152" y="7755"/>
                </a:cubicBezTo>
                <a:cubicBezTo>
                  <a:pt x="7989" y="7879"/>
                  <a:pt x="7846" y="8028"/>
                  <a:pt x="7722" y="8198"/>
                </a:cubicBezTo>
                <a:cubicBezTo>
                  <a:pt x="7331" y="8745"/>
                  <a:pt x="6700" y="9070"/>
                  <a:pt x="6029" y="9077"/>
                </a:cubicBezTo>
                <a:lnTo>
                  <a:pt x="5899" y="9077"/>
                </a:lnTo>
                <a:cubicBezTo>
                  <a:pt x="5027" y="9064"/>
                  <a:pt x="4200" y="8679"/>
                  <a:pt x="3633" y="8022"/>
                </a:cubicBezTo>
                <a:cubicBezTo>
                  <a:pt x="3227" y="7570"/>
                  <a:pt x="2658" y="7326"/>
                  <a:pt x="2075" y="7326"/>
                </a:cubicBezTo>
                <a:cubicBezTo>
                  <a:pt x="1827" y="7326"/>
                  <a:pt x="1576" y="7371"/>
                  <a:pt x="1335" y="7462"/>
                </a:cubicBezTo>
                <a:cubicBezTo>
                  <a:pt x="528" y="7774"/>
                  <a:pt x="0" y="8549"/>
                  <a:pt x="7" y="9415"/>
                </a:cubicBezTo>
                <a:cubicBezTo>
                  <a:pt x="13" y="10281"/>
                  <a:pt x="554" y="11049"/>
                  <a:pt x="1368" y="11349"/>
                </a:cubicBezTo>
                <a:cubicBezTo>
                  <a:pt x="1599" y="11435"/>
                  <a:pt x="1840" y="11476"/>
                  <a:pt x="2078" y="11476"/>
                </a:cubicBezTo>
                <a:cubicBezTo>
                  <a:pt x="2670" y="11476"/>
                  <a:pt x="3249" y="11221"/>
                  <a:pt x="3653" y="10756"/>
                </a:cubicBezTo>
                <a:cubicBezTo>
                  <a:pt x="4193" y="10112"/>
                  <a:pt x="4987" y="9734"/>
                  <a:pt x="5827" y="9728"/>
                </a:cubicBezTo>
                <a:lnTo>
                  <a:pt x="6036" y="9728"/>
                </a:lnTo>
                <a:cubicBezTo>
                  <a:pt x="6706" y="9734"/>
                  <a:pt x="7338" y="10066"/>
                  <a:pt x="7722" y="10613"/>
                </a:cubicBezTo>
                <a:cubicBezTo>
                  <a:pt x="8129" y="11183"/>
                  <a:pt x="8764" y="11477"/>
                  <a:pt x="9404" y="11477"/>
                </a:cubicBezTo>
                <a:cubicBezTo>
                  <a:pt x="9920" y="11477"/>
                  <a:pt x="10440" y="11285"/>
                  <a:pt x="10847" y="10893"/>
                </a:cubicBezTo>
                <a:cubicBezTo>
                  <a:pt x="11758" y="10014"/>
                  <a:pt x="11674" y="8530"/>
                  <a:pt x="10671" y="7755"/>
                </a:cubicBezTo>
                <a:cubicBezTo>
                  <a:pt x="10079" y="7306"/>
                  <a:pt x="9734" y="6603"/>
                  <a:pt x="9734" y="5860"/>
                </a:cubicBezTo>
                <a:cubicBezTo>
                  <a:pt x="9727" y="5014"/>
                  <a:pt x="10098" y="4213"/>
                  <a:pt x="10743" y="3666"/>
                </a:cubicBezTo>
                <a:cubicBezTo>
                  <a:pt x="10840" y="3575"/>
                  <a:pt x="10932" y="3484"/>
                  <a:pt x="11016" y="3386"/>
                </a:cubicBezTo>
                <a:cubicBezTo>
                  <a:pt x="11539" y="2754"/>
                  <a:pt x="12317" y="2397"/>
                  <a:pt x="13130" y="2397"/>
                </a:cubicBezTo>
                <a:cubicBezTo>
                  <a:pt x="13137" y="2397"/>
                  <a:pt x="13144" y="2397"/>
                  <a:pt x="13152" y="2397"/>
                </a:cubicBezTo>
                <a:lnTo>
                  <a:pt x="13249" y="2397"/>
                </a:lnTo>
                <a:cubicBezTo>
                  <a:pt x="13966" y="2403"/>
                  <a:pt x="14643" y="2742"/>
                  <a:pt x="15072" y="3315"/>
                </a:cubicBezTo>
                <a:cubicBezTo>
                  <a:pt x="15490" y="3877"/>
                  <a:pt x="16112" y="4150"/>
                  <a:pt x="16731" y="4150"/>
                </a:cubicBezTo>
                <a:cubicBezTo>
                  <a:pt x="17453" y="4150"/>
                  <a:pt x="18170" y="3779"/>
                  <a:pt x="18556" y="3061"/>
                </a:cubicBezTo>
                <a:cubicBezTo>
                  <a:pt x="19278" y="1726"/>
                  <a:pt x="18373" y="99"/>
                  <a:pt x="168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65"/>
          <p:cNvSpPr/>
          <p:nvPr/>
        </p:nvSpPr>
        <p:spPr>
          <a:xfrm>
            <a:off x="1183654" y="3629789"/>
            <a:ext cx="244065" cy="244359"/>
          </a:xfrm>
          <a:custGeom>
            <a:avLst/>
            <a:gdLst/>
            <a:ahLst/>
            <a:cxnLst/>
            <a:rect l="l" t="t" r="r" b="b"/>
            <a:pathLst>
              <a:path w="4149" h="4154" extrusionOk="0">
                <a:moveTo>
                  <a:pt x="2071" y="0"/>
                </a:moveTo>
                <a:cubicBezTo>
                  <a:pt x="925" y="0"/>
                  <a:pt x="1" y="931"/>
                  <a:pt x="1" y="2077"/>
                </a:cubicBezTo>
                <a:cubicBezTo>
                  <a:pt x="1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7"/>
                </a:cubicBezTo>
                <a:cubicBezTo>
                  <a:pt x="4148" y="931"/>
                  <a:pt x="3217" y="0"/>
                  <a:pt x="20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65"/>
          <p:cNvSpPr/>
          <p:nvPr/>
        </p:nvSpPr>
        <p:spPr>
          <a:xfrm>
            <a:off x="1183654" y="2768082"/>
            <a:ext cx="244065" cy="244359"/>
          </a:xfrm>
          <a:custGeom>
            <a:avLst/>
            <a:gdLst/>
            <a:ahLst/>
            <a:cxnLst/>
            <a:rect l="l" t="t" r="r" b="b"/>
            <a:pathLst>
              <a:path w="4149" h="4154" extrusionOk="0">
                <a:moveTo>
                  <a:pt x="2071" y="0"/>
                </a:moveTo>
                <a:cubicBezTo>
                  <a:pt x="925" y="0"/>
                  <a:pt x="1" y="931"/>
                  <a:pt x="1" y="2077"/>
                </a:cubicBezTo>
                <a:cubicBezTo>
                  <a:pt x="1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7"/>
                </a:cubicBezTo>
                <a:cubicBezTo>
                  <a:pt x="4148" y="931"/>
                  <a:pt x="3217" y="0"/>
                  <a:pt x="20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65"/>
          <p:cNvSpPr/>
          <p:nvPr/>
        </p:nvSpPr>
        <p:spPr>
          <a:xfrm>
            <a:off x="1183654" y="2337199"/>
            <a:ext cx="244065" cy="244418"/>
          </a:xfrm>
          <a:custGeom>
            <a:avLst/>
            <a:gdLst/>
            <a:ahLst/>
            <a:cxnLst/>
            <a:rect l="l" t="t" r="r" b="b"/>
            <a:pathLst>
              <a:path w="4149" h="4155" extrusionOk="0">
                <a:moveTo>
                  <a:pt x="2071" y="1"/>
                </a:moveTo>
                <a:cubicBezTo>
                  <a:pt x="925" y="1"/>
                  <a:pt x="1" y="932"/>
                  <a:pt x="1" y="2078"/>
                </a:cubicBezTo>
                <a:cubicBezTo>
                  <a:pt x="1" y="3224"/>
                  <a:pt x="925" y="4155"/>
                  <a:pt x="2071" y="4155"/>
                </a:cubicBezTo>
                <a:cubicBezTo>
                  <a:pt x="3217" y="4155"/>
                  <a:pt x="4148" y="3224"/>
                  <a:pt x="4148" y="2078"/>
                </a:cubicBezTo>
                <a:cubicBezTo>
                  <a:pt x="4148" y="932"/>
                  <a:pt x="3217" y="1"/>
                  <a:pt x="207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65"/>
          <p:cNvSpPr/>
          <p:nvPr/>
        </p:nvSpPr>
        <p:spPr>
          <a:xfrm>
            <a:off x="747830" y="2337199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8" y="1"/>
                </a:moveTo>
                <a:cubicBezTo>
                  <a:pt x="932" y="1"/>
                  <a:pt x="1" y="932"/>
                  <a:pt x="1" y="2078"/>
                </a:cubicBezTo>
                <a:cubicBezTo>
                  <a:pt x="1" y="3224"/>
                  <a:pt x="932" y="4155"/>
                  <a:pt x="2078" y="4155"/>
                </a:cubicBezTo>
                <a:cubicBezTo>
                  <a:pt x="3224" y="4155"/>
                  <a:pt x="4155" y="3224"/>
                  <a:pt x="4155" y="2078"/>
                </a:cubicBezTo>
                <a:cubicBezTo>
                  <a:pt x="4155" y="932"/>
                  <a:pt x="3224" y="1"/>
                  <a:pt x="20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65"/>
          <p:cNvSpPr/>
          <p:nvPr/>
        </p:nvSpPr>
        <p:spPr>
          <a:xfrm>
            <a:off x="709948" y="2767846"/>
            <a:ext cx="720077" cy="1106204"/>
          </a:xfrm>
          <a:custGeom>
            <a:avLst/>
            <a:gdLst/>
            <a:ahLst/>
            <a:cxnLst/>
            <a:rect l="l" t="t" r="r" b="b"/>
            <a:pathLst>
              <a:path w="12241" h="18805" extrusionOk="0">
                <a:moveTo>
                  <a:pt x="2712" y="1"/>
                </a:moveTo>
                <a:cubicBezTo>
                  <a:pt x="2199" y="1"/>
                  <a:pt x="1677" y="192"/>
                  <a:pt x="1257" y="616"/>
                </a:cubicBezTo>
                <a:cubicBezTo>
                  <a:pt x="0" y="1873"/>
                  <a:pt x="808" y="4028"/>
                  <a:pt x="2585" y="4151"/>
                </a:cubicBezTo>
                <a:lnTo>
                  <a:pt x="2598" y="4151"/>
                </a:lnTo>
                <a:cubicBezTo>
                  <a:pt x="3763" y="4197"/>
                  <a:pt x="4870" y="4666"/>
                  <a:pt x="5704" y="5480"/>
                </a:cubicBezTo>
                <a:lnTo>
                  <a:pt x="7019" y="6782"/>
                </a:lnTo>
                <a:cubicBezTo>
                  <a:pt x="7709" y="7472"/>
                  <a:pt x="8080" y="8416"/>
                  <a:pt x="8054" y="9386"/>
                </a:cubicBezTo>
                <a:lnTo>
                  <a:pt x="8054" y="9412"/>
                </a:lnTo>
                <a:cubicBezTo>
                  <a:pt x="8080" y="10389"/>
                  <a:pt x="7709" y="11326"/>
                  <a:pt x="7019" y="12016"/>
                </a:cubicBezTo>
                <a:lnTo>
                  <a:pt x="4427" y="14588"/>
                </a:lnTo>
                <a:cubicBezTo>
                  <a:pt x="4313" y="14699"/>
                  <a:pt x="4166" y="14753"/>
                  <a:pt x="4021" y="14753"/>
                </a:cubicBezTo>
                <a:cubicBezTo>
                  <a:pt x="3834" y="14753"/>
                  <a:pt x="3649" y="14665"/>
                  <a:pt x="3536" y="14497"/>
                </a:cubicBezTo>
                <a:cubicBezTo>
                  <a:pt x="3301" y="14145"/>
                  <a:pt x="3047" y="13689"/>
                  <a:pt x="3047" y="13325"/>
                </a:cubicBezTo>
                <a:lnTo>
                  <a:pt x="3047" y="12902"/>
                </a:lnTo>
                <a:cubicBezTo>
                  <a:pt x="3041" y="12179"/>
                  <a:pt x="3379" y="11502"/>
                  <a:pt x="3952" y="11072"/>
                </a:cubicBezTo>
                <a:cubicBezTo>
                  <a:pt x="4668" y="10545"/>
                  <a:pt x="4968" y="9614"/>
                  <a:pt x="4694" y="8761"/>
                </a:cubicBezTo>
                <a:cubicBezTo>
                  <a:pt x="4421" y="7915"/>
                  <a:pt x="3627" y="7335"/>
                  <a:pt x="2735" y="7329"/>
                </a:cubicBezTo>
                <a:cubicBezTo>
                  <a:pt x="2730" y="7329"/>
                  <a:pt x="2725" y="7329"/>
                  <a:pt x="2719" y="7329"/>
                </a:cubicBezTo>
                <a:cubicBezTo>
                  <a:pt x="1834" y="7329"/>
                  <a:pt x="1040" y="7893"/>
                  <a:pt x="755" y="8728"/>
                </a:cubicBezTo>
                <a:cubicBezTo>
                  <a:pt x="469" y="9575"/>
                  <a:pt x="755" y="10512"/>
                  <a:pt x="1465" y="11053"/>
                </a:cubicBezTo>
                <a:cubicBezTo>
                  <a:pt x="2045" y="11489"/>
                  <a:pt x="2390" y="12173"/>
                  <a:pt x="2396" y="12902"/>
                </a:cubicBezTo>
                <a:lnTo>
                  <a:pt x="2396" y="13357"/>
                </a:lnTo>
                <a:cubicBezTo>
                  <a:pt x="2390" y="14035"/>
                  <a:pt x="2058" y="14660"/>
                  <a:pt x="1504" y="15044"/>
                </a:cubicBezTo>
                <a:cubicBezTo>
                  <a:pt x="248" y="15949"/>
                  <a:pt x="391" y="17863"/>
                  <a:pt x="1771" y="18572"/>
                </a:cubicBezTo>
                <a:cubicBezTo>
                  <a:pt x="2081" y="18732"/>
                  <a:pt x="2404" y="18805"/>
                  <a:pt x="2718" y="18805"/>
                </a:cubicBezTo>
                <a:cubicBezTo>
                  <a:pt x="3805" y="18805"/>
                  <a:pt x="4794" y="17932"/>
                  <a:pt x="4799" y="16730"/>
                </a:cubicBezTo>
                <a:lnTo>
                  <a:pt x="4799" y="16717"/>
                </a:lnTo>
                <a:cubicBezTo>
                  <a:pt x="4773" y="15740"/>
                  <a:pt x="5144" y="14803"/>
                  <a:pt x="5834" y="14113"/>
                </a:cubicBezTo>
                <a:lnTo>
                  <a:pt x="7461" y="12498"/>
                </a:lnTo>
                <a:cubicBezTo>
                  <a:pt x="8100" y="11847"/>
                  <a:pt x="8980" y="11480"/>
                  <a:pt x="9889" y="11480"/>
                </a:cubicBezTo>
                <a:cubicBezTo>
                  <a:pt x="9935" y="11480"/>
                  <a:pt x="9981" y="11481"/>
                  <a:pt x="10027" y="11482"/>
                </a:cubicBezTo>
                <a:lnTo>
                  <a:pt x="10124" y="11482"/>
                </a:lnTo>
                <a:cubicBezTo>
                  <a:pt x="11244" y="11476"/>
                  <a:pt x="12162" y="10590"/>
                  <a:pt x="12201" y="9477"/>
                </a:cubicBezTo>
                <a:cubicBezTo>
                  <a:pt x="12240" y="8357"/>
                  <a:pt x="11381" y="7413"/>
                  <a:pt x="10267" y="7335"/>
                </a:cubicBezTo>
                <a:cubicBezTo>
                  <a:pt x="10202" y="7329"/>
                  <a:pt x="10131" y="7329"/>
                  <a:pt x="10066" y="7329"/>
                </a:cubicBezTo>
                <a:cubicBezTo>
                  <a:pt x="10018" y="7331"/>
                  <a:pt x="9970" y="7332"/>
                  <a:pt x="9922" y="7332"/>
                </a:cubicBezTo>
                <a:cubicBezTo>
                  <a:pt x="9023" y="7332"/>
                  <a:pt x="8156" y="6983"/>
                  <a:pt x="7507" y="6359"/>
                </a:cubicBezTo>
                <a:lnTo>
                  <a:pt x="6153" y="5017"/>
                </a:lnTo>
                <a:cubicBezTo>
                  <a:pt x="5339" y="4204"/>
                  <a:pt x="4857" y="3116"/>
                  <a:pt x="4799" y="1964"/>
                </a:cubicBezTo>
                <a:lnTo>
                  <a:pt x="4799" y="1925"/>
                </a:lnTo>
                <a:cubicBezTo>
                  <a:pt x="4708" y="749"/>
                  <a:pt x="3727" y="1"/>
                  <a:pt x="271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65"/>
          <p:cNvSpPr/>
          <p:nvPr/>
        </p:nvSpPr>
        <p:spPr>
          <a:xfrm>
            <a:off x="4429447" y="680438"/>
            <a:ext cx="1508400" cy="1508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97" name="Google Shape;1097;p65"/>
          <p:cNvSpPr/>
          <p:nvPr/>
        </p:nvSpPr>
        <p:spPr>
          <a:xfrm>
            <a:off x="4439825" y="3376924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8"/>
          <p:cNvSpPr txBox="1">
            <a:spLocks noGrp="1"/>
          </p:cNvSpPr>
          <p:nvPr>
            <p:ph type="subTitle" idx="1"/>
          </p:nvPr>
        </p:nvSpPr>
        <p:spPr>
          <a:xfrm>
            <a:off x="1579202" y="1561510"/>
            <a:ext cx="5579049" cy="143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2E2E2E"/>
                </a:solidFill>
                <a:latin typeface="Quicksand" panose="020B0604020202020204" charset="0"/>
              </a:rPr>
              <a:t>Deste modo, o protótipo</a:t>
            </a:r>
            <a:r>
              <a:rPr lang="pt-PT" sz="1800" dirty="0">
                <a:solidFill>
                  <a:srgbClr val="2E2E2E"/>
                </a:solidFill>
                <a:latin typeface="Quicksand" panose="020B0604020202020204" charset="0"/>
              </a:rPr>
              <a:t> </a:t>
            </a:r>
            <a:r>
              <a:rPr lang="pt-BR" sz="1800" b="0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apresenta um potencial transformador para a instituição. Através da coleta e interpretação de informações relevantes, podemos </a:t>
            </a:r>
            <a:r>
              <a:rPr lang="pt-BR" sz="1800" b="1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entender melhor as barreiras </a:t>
            </a:r>
            <a:r>
              <a:rPr lang="pt-BR" sz="1800" b="0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que os estudantes enfrentam em sua jornada acadêmica e </a:t>
            </a:r>
            <a:r>
              <a:rPr lang="pt-BR" sz="1800" b="1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implementar estratégias </a:t>
            </a:r>
            <a:r>
              <a:rPr lang="pt-BR" sz="1800" b="0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eficazes de apoio.</a:t>
            </a:r>
            <a:endParaRPr sz="1800" dirty="0">
              <a:solidFill>
                <a:srgbClr val="2E2E2E"/>
              </a:solidFill>
              <a:latin typeface="Quicksand" panose="020B0604020202020204" charset="0"/>
            </a:endParaRPr>
          </a:p>
        </p:txBody>
      </p:sp>
      <p:sp>
        <p:nvSpPr>
          <p:cNvPr id="421" name="Google Shape;421;p38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422" name="Google Shape;422;p38"/>
          <p:cNvSpPr/>
          <p:nvPr/>
        </p:nvSpPr>
        <p:spPr>
          <a:xfrm>
            <a:off x="1356313" y="1381980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8695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3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511" name="Google Shape;511;p43"/>
          <p:cNvSpPr txBox="1">
            <a:spLocks noGrp="1"/>
          </p:cNvSpPr>
          <p:nvPr>
            <p:ph type="title"/>
          </p:nvPr>
        </p:nvSpPr>
        <p:spPr>
          <a:xfrm>
            <a:off x="4356801" y="928000"/>
            <a:ext cx="4045200" cy="13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OBRIGADO PELA ATENÇÃO!</a:t>
            </a:r>
            <a:endParaRPr dirty="0"/>
          </a:p>
        </p:txBody>
      </p:sp>
      <p:sp>
        <p:nvSpPr>
          <p:cNvPr id="512" name="Google Shape;512;p43"/>
          <p:cNvSpPr txBox="1">
            <a:spLocks noGrp="1"/>
          </p:cNvSpPr>
          <p:nvPr>
            <p:ph type="subTitle" idx="1"/>
          </p:nvPr>
        </p:nvSpPr>
        <p:spPr>
          <a:xfrm>
            <a:off x="4356749" y="2249228"/>
            <a:ext cx="40452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Integrantes deste projeto:</a:t>
            </a:r>
            <a:endParaRPr lang="pt-BR" sz="1000" dirty="0">
              <a:effectLst/>
              <a:latin typeface="Quicksand" panose="020B0604020202020204" charset="0"/>
              <a:ea typeface="Arial MT"/>
              <a:cs typeface="Arial MT"/>
            </a:endParaRPr>
          </a:p>
        </p:txBody>
      </p:sp>
      <p:cxnSp>
        <p:nvCxnSpPr>
          <p:cNvPr id="513" name="Google Shape;513;p43"/>
          <p:cNvCxnSpPr/>
          <p:nvPr/>
        </p:nvCxnSpPr>
        <p:spPr>
          <a:xfrm rot="10800000">
            <a:off x="4536838" y="2490900"/>
            <a:ext cx="376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14" name="Google Shape;514;p43"/>
          <p:cNvPicPr preferRelativeResize="0"/>
          <p:nvPr/>
        </p:nvPicPr>
        <p:blipFill rotWithShape="1">
          <a:blip r:embed="rId3">
            <a:alphaModFix/>
          </a:blip>
          <a:srcRect l="30614" t="5164" r="30618" b="5181"/>
          <a:stretch/>
        </p:blipFill>
        <p:spPr>
          <a:xfrm>
            <a:off x="742051" y="526625"/>
            <a:ext cx="2661902" cy="346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2" descr="Cachorro na grama">
            <a:extLst>
              <a:ext uri="{FF2B5EF4-FFF2-40B4-BE49-F238E27FC236}">
                <a16:creationId xmlns:a16="http://schemas.microsoft.com/office/drawing/2014/main" id="{30EAF5E8-9136-A669-3FA2-798E2EC0FF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63" r="13765"/>
          <a:stretch/>
        </p:blipFill>
        <p:spPr>
          <a:xfrm>
            <a:off x="741999" y="508907"/>
            <a:ext cx="2661954" cy="3480643"/>
          </a:xfrm>
          <a:prstGeom prst="rect">
            <a:avLst/>
          </a:prstGeom>
        </p:spPr>
      </p:pic>
      <p:sp>
        <p:nvSpPr>
          <p:cNvPr id="4" name="Google Shape;512;p43">
            <a:extLst>
              <a:ext uri="{FF2B5EF4-FFF2-40B4-BE49-F238E27FC236}">
                <a16:creationId xmlns:a16="http://schemas.microsoft.com/office/drawing/2014/main" id="{D68534A4-5005-BEA8-F2D6-280B2CB1C2E9}"/>
              </a:ext>
            </a:extLst>
          </p:cNvPr>
          <p:cNvSpPr txBox="1">
            <a:spLocks/>
          </p:cNvSpPr>
          <p:nvPr/>
        </p:nvSpPr>
        <p:spPr>
          <a:xfrm>
            <a:off x="3403953" y="3110716"/>
            <a:ext cx="6818797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icksand"/>
              <a:buNone/>
              <a:defRPr sz="16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icksand"/>
              <a:buNone/>
              <a:defRPr sz="21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icksand"/>
              <a:buNone/>
              <a:defRPr sz="21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icksand"/>
              <a:buNone/>
              <a:defRPr sz="21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icksand"/>
              <a:buNone/>
              <a:defRPr sz="21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icksand"/>
              <a:buNone/>
              <a:defRPr sz="21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icksand"/>
              <a:buNone/>
              <a:defRPr sz="21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icksand"/>
              <a:buNone/>
              <a:defRPr sz="21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icksand"/>
              <a:buNone/>
              <a:defRPr sz="21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2368550" marR="1920875" indent="-457200">
              <a:lnSpc>
                <a:spcPct val="102000"/>
              </a:lnSpc>
              <a:spcBef>
                <a:spcPts val="45"/>
              </a:spcBef>
            </a:pPr>
            <a:r>
              <a:rPr lang="pt-PT" sz="1400" b="1" dirty="0">
                <a:solidFill>
                  <a:srgbClr val="2E2E2E"/>
                </a:solidFill>
                <a:latin typeface="Quicksand" panose="020B0604020202020204" charset="0"/>
                <a:ea typeface="Arial MT"/>
                <a:cs typeface="Arial MT"/>
              </a:rPr>
              <a:t>Ana</a:t>
            </a:r>
            <a:r>
              <a:rPr lang="pt-PT" sz="1400" b="1" spc="-45" dirty="0">
                <a:solidFill>
                  <a:srgbClr val="2E2E2E"/>
                </a:solidFill>
                <a:latin typeface="Quicksand" panose="020B0604020202020204" charset="0"/>
                <a:ea typeface="Arial MT"/>
                <a:cs typeface="Arial MT"/>
              </a:rPr>
              <a:t> </a:t>
            </a:r>
            <a:r>
              <a:rPr lang="pt-PT" sz="1400" b="1" dirty="0">
                <a:solidFill>
                  <a:srgbClr val="2E2E2E"/>
                </a:solidFill>
                <a:latin typeface="Quicksand" panose="020B0604020202020204" charset="0"/>
                <a:ea typeface="Arial MT"/>
                <a:cs typeface="Arial MT"/>
              </a:rPr>
              <a:t>Júlia Andrade Barbosa</a:t>
            </a:r>
            <a:endParaRPr lang="pt-BR" sz="1400" dirty="0">
              <a:solidFill>
                <a:srgbClr val="2E2E2E"/>
              </a:solidFill>
              <a:latin typeface="Quicksand" panose="020B0604020202020204" charset="0"/>
              <a:ea typeface="Arial MT"/>
              <a:cs typeface="Arial MT"/>
            </a:endParaRPr>
          </a:p>
          <a:p>
            <a:pPr marL="2368550" marR="1920875" indent="-457200">
              <a:lnSpc>
                <a:spcPct val="102000"/>
              </a:lnSpc>
              <a:spcBef>
                <a:spcPts val="45"/>
              </a:spcBef>
            </a:pPr>
            <a:r>
              <a:rPr lang="pt-PT" sz="1400" b="1" dirty="0">
                <a:solidFill>
                  <a:srgbClr val="2E2E2E"/>
                </a:solidFill>
                <a:latin typeface="Quicksand" panose="020B0604020202020204" charset="0"/>
                <a:ea typeface="Arial MT"/>
                <a:cs typeface="Arial MT"/>
              </a:rPr>
              <a:t>Fernando Henrique Machado</a:t>
            </a:r>
            <a:endParaRPr lang="pt-BR" sz="1400" dirty="0">
              <a:solidFill>
                <a:srgbClr val="2E2E2E"/>
              </a:solidFill>
              <a:latin typeface="Quicksand" panose="020B0604020202020204" charset="0"/>
              <a:ea typeface="Arial MT"/>
              <a:cs typeface="Arial MT"/>
            </a:endParaRPr>
          </a:p>
          <a:p>
            <a:pPr marL="2368550" marR="1920875" indent="-457200">
              <a:lnSpc>
                <a:spcPct val="102000"/>
              </a:lnSpc>
              <a:spcBef>
                <a:spcPts val="45"/>
              </a:spcBef>
            </a:pPr>
            <a:r>
              <a:rPr lang="pt-PT" sz="1400" b="1" dirty="0">
                <a:solidFill>
                  <a:srgbClr val="2E2E2E"/>
                </a:solidFill>
                <a:latin typeface="Quicksand" panose="020B0604020202020204" charset="0"/>
                <a:ea typeface="Arial MT"/>
                <a:cs typeface="Arial MT"/>
              </a:rPr>
              <a:t>Lívia Gil de Queiroz</a:t>
            </a:r>
            <a:endParaRPr lang="pt-BR" sz="1400" dirty="0">
              <a:solidFill>
                <a:srgbClr val="2E2E2E"/>
              </a:solidFill>
              <a:latin typeface="Quicksand" panose="020B0604020202020204" charset="0"/>
              <a:ea typeface="Arial MT"/>
              <a:cs typeface="Arial MT"/>
            </a:endParaRPr>
          </a:p>
          <a:p>
            <a:pPr marL="2368550" marR="1920875" indent="-457200">
              <a:lnSpc>
                <a:spcPct val="102000"/>
              </a:lnSpc>
              <a:spcBef>
                <a:spcPts val="45"/>
              </a:spcBef>
            </a:pPr>
            <a:r>
              <a:rPr lang="pt-PT" sz="1400" b="1" dirty="0">
                <a:solidFill>
                  <a:srgbClr val="2E2E2E"/>
                </a:solidFill>
                <a:latin typeface="Quicksand" panose="020B0604020202020204" charset="0"/>
                <a:ea typeface="Arial MT"/>
                <a:cs typeface="Arial MT"/>
              </a:rPr>
              <a:t>Rômulo Augusto Paixão</a:t>
            </a:r>
            <a:endParaRPr lang="pt-BR" sz="1400" dirty="0">
              <a:solidFill>
                <a:srgbClr val="2E2E2E"/>
              </a:solidFill>
              <a:latin typeface="Quicksand" panose="020B0604020202020204" charset="0"/>
              <a:ea typeface="Arial MT"/>
              <a:cs typeface="Arial MT"/>
            </a:endParaRPr>
          </a:p>
          <a:p>
            <a:pPr marL="2368550" marR="1920875" indent="-457200">
              <a:lnSpc>
                <a:spcPct val="102000"/>
              </a:lnSpc>
              <a:spcBef>
                <a:spcPts val="45"/>
              </a:spcBef>
            </a:pPr>
            <a:r>
              <a:rPr lang="pt-PT" sz="1400" b="1" dirty="0">
                <a:solidFill>
                  <a:srgbClr val="2E2E2E"/>
                </a:solidFill>
                <a:latin typeface="Quicksand" panose="020B0604020202020204" charset="0"/>
                <a:ea typeface="Arial MT"/>
                <a:cs typeface="Arial MT"/>
              </a:rPr>
              <a:t>Vinícius Chiarelo Gomes</a:t>
            </a:r>
            <a:endParaRPr lang="pt-BR" sz="1400" dirty="0">
              <a:solidFill>
                <a:srgbClr val="2E2E2E"/>
              </a:solidFill>
              <a:latin typeface="Quicksand" panose="020B0604020202020204" charset="0"/>
              <a:ea typeface="Arial MT"/>
              <a:cs typeface="Arial M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2"/>
          <p:cNvSpPr txBox="1">
            <a:spLocks noGrp="1"/>
          </p:cNvSpPr>
          <p:nvPr>
            <p:ph type="title"/>
          </p:nvPr>
        </p:nvSpPr>
        <p:spPr>
          <a:xfrm>
            <a:off x="742000" y="526625"/>
            <a:ext cx="59796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OBJETIVOS</a:t>
            </a:r>
            <a:endParaRPr dirty="0"/>
          </a:p>
        </p:txBody>
      </p:sp>
      <p:sp>
        <p:nvSpPr>
          <p:cNvPr id="475" name="Google Shape;475;p42"/>
          <p:cNvSpPr txBox="1">
            <a:spLocks noGrp="1"/>
          </p:cNvSpPr>
          <p:nvPr>
            <p:ph type="subTitle" idx="1"/>
          </p:nvPr>
        </p:nvSpPr>
        <p:spPr>
          <a:xfrm>
            <a:off x="845760" y="3052565"/>
            <a:ext cx="2188988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Capacidade </a:t>
            </a:r>
            <a:r>
              <a:rPr lang="pt-BR" dirty="0">
                <a:solidFill>
                  <a:srgbClr val="2E2E2E"/>
                </a:solidFill>
                <a:latin typeface="Quicksand" panose="020B0604020202020204" charset="0"/>
              </a:rPr>
              <a:t>em </a:t>
            </a:r>
            <a:r>
              <a:rPr lang="pt-BR" b="1" dirty="0">
                <a:solidFill>
                  <a:srgbClr val="2E2E2E"/>
                </a:solidFill>
                <a:latin typeface="Quicksand" panose="020B0604020202020204" charset="0"/>
              </a:rPr>
              <a:t>definir </a:t>
            </a:r>
            <a:r>
              <a:rPr lang="pt-BR" b="1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ações</a:t>
            </a:r>
            <a:r>
              <a:rPr lang="pt-BR" b="0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 ou </a:t>
            </a:r>
            <a:r>
              <a:rPr lang="pt-BR" b="1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estratégias</a:t>
            </a:r>
            <a:r>
              <a:rPr lang="pt-BR" b="0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 necessárias para atingir o objetivo final</a:t>
            </a:r>
            <a:endParaRPr lang="en-US" dirty="0">
              <a:solidFill>
                <a:srgbClr val="2E2E2E"/>
              </a:solidFill>
              <a:latin typeface="Quicksand" panose="020B0604020202020204" charset="0"/>
            </a:endParaRPr>
          </a:p>
        </p:txBody>
      </p:sp>
      <p:sp>
        <p:nvSpPr>
          <p:cNvPr id="476" name="Google Shape;476;p42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477" name="Google Shape;477;p42"/>
          <p:cNvSpPr txBox="1">
            <a:spLocks noGrp="1"/>
          </p:cNvSpPr>
          <p:nvPr>
            <p:ph type="subTitle" idx="2"/>
          </p:nvPr>
        </p:nvSpPr>
        <p:spPr>
          <a:xfrm>
            <a:off x="845760" y="2534413"/>
            <a:ext cx="2105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Planejamento</a:t>
            </a:r>
            <a:endParaRPr dirty="0"/>
          </a:p>
        </p:txBody>
      </p:sp>
      <p:sp>
        <p:nvSpPr>
          <p:cNvPr id="478" name="Google Shape;478;p42"/>
          <p:cNvSpPr txBox="1">
            <a:spLocks noGrp="1"/>
          </p:cNvSpPr>
          <p:nvPr>
            <p:ph type="subTitle" idx="3"/>
          </p:nvPr>
        </p:nvSpPr>
        <p:spPr>
          <a:xfrm>
            <a:off x="3519160" y="3051068"/>
            <a:ext cx="2298554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effectLst/>
                <a:latin typeface="Quicksand" panose="020B0604020202020204" charset="0"/>
                <a:ea typeface="Arial MT"/>
                <a:cs typeface="Arial MT"/>
              </a:rPr>
              <a:t>Desenvolvimento de habilidades voltadas para a </a:t>
            </a:r>
            <a:r>
              <a:rPr lang="pt-PT" sz="1400" b="1" dirty="0">
                <a:effectLst/>
                <a:latin typeface="Quicksand" panose="020B0604020202020204" charset="0"/>
                <a:ea typeface="Arial MT"/>
                <a:cs typeface="Arial MT"/>
              </a:rPr>
              <a:t>obtenção</a:t>
            </a:r>
            <a:r>
              <a:rPr lang="pt-PT" sz="1400" dirty="0">
                <a:effectLst/>
                <a:latin typeface="Quicksand" panose="020B0604020202020204" charset="0"/>
                <a:ea typeface="Arial MT"/>
                <a:cs typeface="Arial MT"/>
              </a:rPr>
              <a:t> e </a:t>
            </a:r>
            <a:r>
              <a:rPr lang="pt-PT" sz="1400" b="1" dirty="0">
                <a:effectLst/>
                <a:latin typeface="Quicksand" panose="020B0604020202020204" charset="0"/>
                <a:ea typeface="Arial MT"/>
                <a:cs typeface="Arial MT"/>
              </a:rPr>
              <a:t>tratamento de dados</a:t>
            </a:r>
            <a:endParaRPr b="1" dirty="0"/>
          </a:p>
        </p:txBody>
      </p:sp>
      <p:sp>
        <p:nvSpPr>
          <p:cNvPr id="479" name="Google Shape;479;p42"/>
          <p:cNvSpPr txBox="1">
            <a:spLocks noGrp="1"/>
          </p:cNvSpPr>
          <p:nvPr>
            <p:ph type="subTitle" idx="4"/>
          </p:nvPr>
        </p:nvSpPr>
        <p:spPr>
          <a:xfrm>
            <a:off x="3519160" y="2534413"/>
            <a:ext cx="2105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Habilidades </a:t>
            </a:r>
            <a:endParaRPr dirty="0"/>
          </a:p>
        </p:txBody>
      </p:sp>
      <p:sp>
        <p:nvSpPr>
          <p:cNvPr id="480" name="Google Shape;480;p42"/>
          <p:cNvSpPr txBox="1">
            <a:spLocks noGrp="1"/>
          </p:cNvSpPr>
          <p:nvPr>
            <p:ph type="subTitle" idx="5"/>
          </p:nvPr>
        </p:nvSpPr>
        <p:spPr>
          <a:xfrm>
            <a:off x="6029203" y="3051068"/>
            <a:ext cx="2355102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Modo com que o protótipo </a:t>
            </a:r>
            <a:r>
              <a:rPr lang="en" b="1" dirty="0"/>
              <a:t>pode ser útil </a:t>
            </a:r>
            <a:r>
              <a:rPr lang="en" dirty="0"/>
              <a:t>ao Corpo Docente, e á Faculdade como um todo</a:t>
            </a:r>
            <a:endParaRPr dirty="0"/>
          </a:p>
        </p:txBody>
      </p:sp>
      <p:sp>
        <p:nvSpPr>
          <p:cNvPr id="481" name="Google Shape;481;p42"/>
          <p:cNvSpPr txBox="1">
            <a:spLocks noGrp="1"/>
          </p:cNvSpPr>
          <p:nvPr>
            <p:ph type="subTitle" idx="6"/>
          </p:nvPr>
        </p:nvSpPr>
        <p:spPr>
          <a:xfrm>
            <a:off x="6029203" y="2576673"/>
            <a:ext cx="2105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Proficuidade</a:t>
            </a:r>
          </a:p>
        </p:txBody>
      </p:sp>
      <p:grpSp>
        <p:nvGrpSpPr>
          <p:cNvPr id="482" name="Google Shape;482;p42"/>
          <p:cNvGrpSpPr/>
          <p:nvPr/>
        </p:nvGrpSpPr>
        <p:grpSpPr>
          <a:xfrm>
            <a:off x="6349474" y="1842552"/>
            <a:ext cx="286241" cy="365770"/>
            <a:chOff x="5148382" y="1686606"/>
            <a:chExt cx="165927" cy="211574"/>
          </a:xfrm>
        </p:grpSpPr>
        <p:sp>
          <p:nvSpPr>
            <p:cNvPr id="483" name="Google Shape;483;p42"/>
            <p:cNvSpPr/>
            <p:nvPr/>
          </p:nvSpPr>
          <p:spPr>
            <a:xfrm>
              <a:off x="5148382" y="1798137"/>
              <a:ext cx="165927" cy="37199"/>
            </a:xfrm>
            <a:custGeom>
              <a:avLst/>
              <a:gdLst/>
              <a:ahLst/>
              <a:cxnLst/>
              <a:rect l="l" t="t" r="r" b="b"/>
              <a:pathLst>
                <a:path w="4969" h="1114" extrusionOk="0">
                  <a:moveTo>
                    <a:pt x="1" y="0"/>
                  </a:moveTo>
                  <a:lnTo>
                    <a:pt x="372" y="1114"/>
                  </a:lnTo>
                  <a:lnTo>
                    <a:pt x="1557" y="1114"/>
                  </a:lnTo>
                  <a:lnTo>
                    <a:pt x="1557" y="743"/>
                  </a:lnTo>
                  <a:lnTo>
                    <a:pt x="3412" y="743"/>
                  </a:lnTo>
                  <a:lnTo>
                    <a:pt x="3412" y="1114"/>
                  </a:lnTo>
                  <a:lnTo>
                    <a:pt x="4597" y="1114"/>
                  </a:lnTo>
                  <a:lnTo>
                    <a:pt x="4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2"/>
            <p:cNvSpPr/>
            <p:nvPr/>
          </p:nvSpPr>
          <p:spPr>
            <a:xfrm>
              <a:off x="5212762" y="1835302"/>
              <a:ext cx="37199" cy="24811"/>
            </a:xfrm>
            <a:custGeom>
              <a:avLst/>
              <a:gdLst/>
              <a:ahLst/>
              <a:cxnLst/>
              <a:rect l="l" t="t" r="r" b="b"/>
              <a:pathLst>
                <a:path w="1114" h="743" extrusionOk="0">
                  <a:moveTo>
                    <a:pt x="0" y="1"/>
                  </a:moveTo>
                  <a:lnTo>
                    <a:pt x="0" y="183"/>
                  </a:lnTo>
                  <a:cubicBezTo>
                    <a:pt x="0" y="496"/>
                    <a:pt x="247" y="743"/>
                    <a:pt x="560" y="743"/>
                  </a:cubicBezTo>
                  <a:cubicBezTo>
                    <a:pt x="866" y="743"/>
                    <a:pt x="1113" y="496"/>
                    <a:pt x="1113" y="183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2"/>
            <p:cNvSpPr/>
            <p:nvPr/>
          </p:nvSpPr>
          <p:spPr>
            <a:xfrm>
              <a:off x="5175563" y="1847925"/>
              <a:ext cx="111564" cy="50256"/>
            </a:xfrm>
            <a:custGeom>
              <a:avLst/>
              <a:gdLst/>
              <a:ahLst/>
              <a:cxnLst/>
              <a:rect l="l" t="t" r="r" b="b"/>
              <a:pathLst>
                <a:path w="3341" h="1505" extrusionOk="0">
                  <a:moveTo>
                    <a:pt x="1" y="0"/>
                  </a:moveTo>
                  <a:lnTo>
                    <a:pt x="1" y="1504"/>
                  </a:lnTo>
                  <a:lnTo>
                    <a:pt x="3341" y="1504"/>
                  </a:lnTo>
                  <a:lnTo>
                    <a:pt x="3341" y="0"/>
                  </a:lnTo>
                  <a:lnTo>
                    <a:pt x="2579" y="0"/>
                  </a:lnTo>
                  <a:cubicBezTo>
                    <a:pt x="2488" y="430"/>
                    <a:pt x="2110" y="743"/>
                    <a:pt x="1667" y="743"/>
                  </a:cubicBezTo>
                  <a:cubicBezTo>
                    <a:pt x="1231" y="743"/>
                    <a:pt x="847" y="430"/>
                    <a:pt x="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2"/>
            <p:cNvSpPr/>
            <p:nvPr/>
          </p:nvSpPr>
          <p:spPr>
            <a:xfrm>
              <a:off x="5226453" y="1772925"/>
              <a:ext cx="10251" cy="7847"/>
            </a:xfrm>
            <a:custGeom>
              <a:avLst/>
              <a:gdLst/>
              <a:ahLst/>
              <a:cxnLst/>
              <a:rect l="l" t="t" r="r" b="b"/>
              <a:pathLst>
                <a:path w="307" h="235" extrusionOk="0">
                  <a:moveTo>
                    <a:pt x="0" y="0"/>
                  </a:moveTo>
                  <a:lnTo>
                    <a:pt x="150" y="235"/>
                  </a:lnTo>
                  <a:lnTo>
                    <a:pt x="306" y="0"/>
                  </a:lnTo>
                  <a:lnTo>
                    <a:pt x="306" y="0"/>
                  </a:lnTo>
                  <a:cubicBezTo>
                    <a:pt x="254" y="7"/>
                    <a:pt x="202" y="10"/>
                    <a:pt x="151" y="10"/>
                  </a:cubicBezTo>
                  <a:cubicBezTo>
                    <a:pt x="100" y="10"/>
                    <a:pt x="49" y="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2"/>
            <p:cNvSpPr/>
            <p:nvPr/>
          </p:nvSpPr>
          <p:spPr>
            <a:xfrm>
              <a:off x="5175563" y="1748348"/>
              <a:ext cx="44379" cy="37433"/>
            </a:xfrm>
            <a:custGeom>
              <a:avLst/>
              <a:gdLst/>
              <a:ahLst/>
              <a:cxnLst/>
              <a:rect l="l" t="t" r="r" b="b"/>
              <a:pathLst>
                <a:path w="1329" h="1121" extrusionOk="0">
                  <a:moveTo>
                    <a:pt x="443" y="0"/>
                  </a:moveTo>
                  <a:lnTo>
                    <a:pt x="1" y="886"/>
                  </a:lnTo>
                  <a:lnTo>
                    <a:pt x="1" y="1120"/>
                  </a:lnTo>
                  <a:lnTo>
                    <a:pt x="1329" y="1120"/>
                  </a:lnTo>
                  <a:lnTo>
                    <a:pt x="906" y="489"/>
                  </a:lnTo>
                  <a:cubicBezTo>
                    <a:pt x="736" y="365"/>
                    <a:pt x="593" y="196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2"/>
            <p:cNvSpPr/>
            <p:nvPr/>
          </p:nvSpPr>
          <p:spPr>
            <a:xfrm>
              <a:off x="5243183" y="1748582"/>
              <a:ext cx="44178" cy="37199"/>
            </a:xfrm>
            <a:custGeom>
              <a:avLst/>
              <a:gdLst/>
              <a:ahLst/>
              <a:cxnLst/>
              <a:rect l="l" t="t" r="r" b="b"/>
              <a:pathLst>
                <a:path w="1323" h="1114" extrusionOk="0">
                  <a:moveTo>
                    <a:pt x="821" y="0"/>
                  </a:moveTo>
                  <a:cubicBezTo>
                    <a:pt x="730" y="195"/>
                    <a:pt x="587" y="358"/>
                    <a:pt x="417" y="488"/>
                  </a:cubicBezTo>
                  <a:lnTo>
                    <a:pt x="1" y="1113"/>
                  </a:lnTo>
                  <a:lnTo>
                    <a:pt x="1322" y="1113"/>
                  </a:lnTo>
                  <a:lnTo>
                    <a:pt x="1316" y="885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2"/>
            <p:cNvSpPr/>
            <p:nvPr/>
          </p:nvSpPr>
          <p:spPr>
            <a:xfrm>
              <a:off x="5200340" y="1723772"/>
              <a:ext cx="62010" cy="37233"/>
            </a:xfrm>
            <a:custGeom>
              <a:avLst/>
              <a:gdLst/>
              <a:ahLst/>
              <a:cxnLst/>
              <a:rect l="l" t="t" r="r" b="b"/>
              <a:pathLst>
                <a:path w="1857" h="1115" extrusionOk="0">
                  <a:moveTo>
                    <a:pt x="1" y="1"/>
                  </a:moveTo>
                  <a:lnTo>
                    <a:pt x="1" y="183"/>
                  </a:lnTo>
                  <a:cubicBezTo>
                    <a:pt x="1" y="697"/>
                    <a:pt x="418" y="1114"/>
                    <a:pt x="932" y="1114"/>
                  </a:cubicBezTo>
                  <a:cubicBezTo>
                    <a:pt x="1440" y="1114"/>
                    <a:pt x="1856" y="697"/>
                    <a:pt x="1856" y="183"/>
                  </a:cubicBez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2"/>
            <p:cNvSpPr/>
            <p:nvPr/>
          </p:nvSpPr>
          <p:spPr>
            <a:xfrm>
              <a:off x="5175563" y="1686606"/>
              <a:ext cx="123953" cy="49588"/>
            </a:xfrm>
            <a:custGeom>
              <a:avLst/>
              <a:gdLst/>
              <a:ahLst/>
              <a:cxnLst/>
              <a:rect l="l" t="t" r="r" b="b"/>
              <a:pathLst>
                <a:path w="3712" h="1485" extrusionOk="0">
                  <a:moveTo>
                    <a:pt x="1" y="0"/>
                  </a:moveTo>
                  <a:lnTo>
                    <a:pt x="1" y="372"/>
                  </a:lnTo>
                  <a:lnTo>
                    <a:pt x="743" y="372"/>
                  </a:lnTo>
                  <a:lnTo>
                    <a:pt x="743" y="743"/>
                  </a:lnTo>
                  <a:lnTo>
                    <a:pt x="2598" y="743"/>
                  </a:lnTo>
                  <a:lnTo>
                    <a:pt x="2598" y="372"/>
                  </a:lnTo>
                  <a:lnTo>
                    <a:pt x="3341" y="372"/>
                  </a:lnTo>
                  <a:lnTo>
                    <a:pt x="3341" y="1485"/>
                  </a:lnTo>
                  <a:lnTo>
                    <a:pt x="3712" y="1485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3" name="Google Shape;503;p42"/>
          <p:cNvSpPr/>
          <p:nvPr/>
        </p:nvSpPr>
        <p:spPr>
          <a:xfrm>
            <a:off x="949800" y="1609400"/>
            <a:ext cx="709200" cy="709200"/>
          </a:xfrm>
          <a:prstGeom prst="donut">
            <a:avLst>
              <a:gd name="adj" fmla="val 123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42"/>
          <p:cNvSpPr/>
          <p:nvPr/>
        </p:nvSpPr>
        <p:spPr>
          <a:xfrm>
            <a:off x="3627588" y="1609400"/>
            <a:ext cx="709200" cy="709200"/>
          </a:xfrm>
          <a:prstGeom prst="donut">
            <a:avLst>
              <a:gd name="adj" fmla="val 123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42"/>
          <p:cNvSpPr/>
          <p:nvPr/>
        </p:nvSpPr>
        <p:spPr>
          <a:xfrm>
            <a:off x="6137995" y="1651838"/>
            <a:ext cx="709200" cy="709200"/>
          </a:xfrm>
          <a:prstGeom prst="donut">
            <a:avLst>
              <a:gd name="adj" fmla="val 123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253;p71">
            <a:extLst>
              <a:ext uri="{FF2B5EF4-FFF2-40B4-BE49-F238E27FC236}">
                <a16:creationId xmlns:a16="http://schemas.microsoft.com/office/drawing/2014/main" id="{25740636-93F3-7430-CE83-AF6223137E66}"/>
              </a:ext>
            </a:extLst>
          </p:cNvPr>
          <p:cNvGrpSpPr/>
          <p:nvPr/>
        </p:nvGrpSpPr>
        <p:grpSpPr>
          <a:xfrm>
            <a:off x="1120662" y="1788808"/>
            <a:ext cx="367475" cy="341667"/>
            <a:chOff x="4771649" y="1686606"/>
            <a:chExt cx="189803" cy="189836"/>
          </a:xfrm>
        </p:grpSpPr>
        <p:sp>
          <p:nvSpPr>
            <p:cNvPr id="3" name="Google Shape;1254;p71">
              <a:extLst>
                <a:ext uri="{FF2B5EF4-FFF2-40B4-BE49-F238E27FC236}">
                  <a16:creationId xmlns:a16="http://schemas.microsoft.com/office/drawing/2014/main" id="{67C193B5-7DBE-5F6B-4CDF-38A6A0BD62DB}"/>
                </a:ext>
              </a:extLst>
            </p:cNvPr>
            <p:cNvSpPr/>
            <p:nvPr/>
          </p:nvSpPr>
          <p:spPr>
            <a:xfrm>
              <a:off x="4771649" y="1686606"/>
              <a:ext cx="22206" cy="189836"/>
            </a:xfrm>
            <a:custGeom>
              <a:avLst/>
              <a:gdLst/>
              <a:ahLst/>
              <a:cxnLst/>
              <a:rect l="l" t="t" r="r" b="b"/>
              <a:pathLst>
                <a:path w="665" h="5685" extrusionOk="0">
                  <a:moveTo>
                    <a:pt x="0" y="0"/>
                  </a:moveTo>
                  <a:lnTo>
                    <a:pt x="0" y="5684"/>
                  </a:lnTo>
                  <a:lnTo>
                    <a:pt x="664" y="5684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55;p71">
              <a:extLst>
                <a:ext uri="{FF2B5EF4-FFF2-40B4-BE49-F238E27FC236}">
                  <a16:creationId xmlns:a16="http://schemas.microsoft.com/office/drawing/2014/main" id="{2817882B-59F7-C982-A7A4-4F12CD7BADCC}"/>
                </a:ext>
              </a:extLst>
            </p:cNvPr>
            <p:cNvSpPr/>
            <p:nvPr/>
          </p:nvSpPr>
          <p:spPr>
            <a:xfrm>
              <a:off x="4827280" y="1719865"/>
              <a:ext cx="56367" cy="22440"/>
            </a:xfrm>
            <a:custGeom>
              <a:avLst/>
              <a:gdLst/>
              <a:ahLst/>
              <a:cxnLst/>
              <a:rect l="l" t="t" r="r" b="b"/>
              <a:pathLst>
                <a:path w="1688" h="672" extrusionOk="0">
                  <a:moveTo>
                    <a:pt x="1" y="1"/>
                  </a:moveTo>
                  <a:lnTo>
                    <a:pt x="1" y="671"/>
                  </a:lnTo>
                  <a:lnTo>
                    <a:pt x="1687" y="671"/>
                  </a:lnTo>
                  <a:lnTo>
                    <a:pt x="1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56;p71">
              <a:extLst>
                <a:ext uri="{FF2B5EF4-FFF2-40B4-BE49-F238E27FC236}">
                  <a16:creationId xmlns:a16="http://schemas.microsoft.com/office/drawing/2014/main" id="{2C42F94F-0363-65F4-FAB1-51ADC87CB018}"/>
                </a:ext>
              </a:extLst>
            </p:cNvPr>
            <p:cNvSpPr/>
            <p:nvPr/>
          </p:nvSpPr>
          <p:spPr>
            <a:xfrm>
              <a:off x="4805108" y="1686606"/>
              <a:ext cx="111998" cy="189836"/>
            </a:xfrm>
            <a:custGeom>
              <a:avLst/>
              <a:gdLst/>
              <a:ahLst/>
              <a:cxnLst/>
              <a:rect l="l" t="t" r="r" b="b"/>
              <a:pathLst>
                <a:path w="3354" h="5685" extrusionOk="0">
                  <a:moveTo>
                    <a:pt x="2690" y="665"/>
                  </a:moveTo>
                  <a:lnTo>
                    <a:pt x="2690" y="1999"/>
                  </a:lnTo>
                  <a:lnTo>
                    <a:pt x="326" y="1999"/>
                  </a:lnTo>
                  <a:lnTo>
                    <a:pt x="326" y="665"/>
                  </a:lnTo>
                  <a:close/>
                  <a:moveTo>
                    <a:pt x="2690" y="2331"/>
                  </a:moveTo>
                  <a:lnTo>
                    <a:pt x="2690" y="2663"/>
                  </a:lnTo>
                  <a:lnTo>
                    <a:pt x="326" y="2663"/>
                  </a:lnTo>
                  <a:lnTo>
                    <a:pt x="326" y="2331"/>
                  </a:lnTo>
                  <a:close/>
                  <a:moveTo>
                    <a:pt x="2358" y="2995"/>
                  </a:moveTo>
                  <a:lnTo>
                    <a:pt x="2358" y="3327"/>
                  </a:lnTo>
                  <a:lnTo>
                    <a:pt x="665" y="3327"/>
                  </a:lnTo>
                  <a:lnTo>
                    <a:pt x="665" y="2995"/>
                  </a:lnTo>
                  <a:close/>
                  <a:moveTo>
                    <a:pt x="1" y="0"/>
                  </a:moveTo>
                  <a:lnTo>
                    <a:pt x="1" y="5684"/>
                  </a:lnTo>
                  <a:lnTo>
                    <a:pt x="3354" y="5684"/>
                  </a:lnTo>
                  <a:lnTo>
                    <a:pt x="3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57;p71">
              <a:extLst>
                <a:ext uri="{FF2B5EF4-FFF2-40B4-BE49-F238E27FC236}">
                  <a16:creationId xmlns:a16="http://schemas.microsoft.com/office/drawing/2014/main" id="{7859F8A7-8896-42ED-1CB5-5669AE7CFC15}"/>
                </a:ext>
              </a:extLst>
            </p:cNvPr>
            <p:cNvSpPr/>
            <p:nvPr/>
          </p:nvSpPr>
          <p:spPr>
            <a:xfrm>
              <a:off x="4928159" y="1742271"/>
              <a:ext cx="33292" cy="11120"/>
            </a:xfrm>
            <a:custGeom>
              <a:avLst/>
              <a:gdLst/>
              <a:ahLst/>
              <a:cxnLst/>
              <a:rect l="l" t="t" r="r" b="b"/>
              <a:pathLst>
                <a:path w="997" h="333" extrusionOk="0">
                  <a:moveTo>
                    <a:pt x="1" y="0"/>
                  </a:moveTo>
                  <a:lnTo>
                    <a:pt x="1" y="332"/>
                  </a:lnTo>
                  <a:lnTo>
                    <a:pt x="997" y="332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58;p71">
              <a:extLst>
                <a:ext uri="{FF2B5EF4-FFF2-40B4-BE49-F238E27FC236}">
                  <a16:creationId xmlns:a16="http://schemas.microsoft.com/office/drawing/2014/main" id="{F8A8E2EA-618E-5FD8-F279-503CA4D93ECC}"/>
                </a:ext>
              </a:extLst>
            </p:cNvPr>
            <p:cNvSpPr/>
            <p:nvPr/>
          </p:nvSpPr>
          <p:spPr>
            <a:xfrm>
              <a:off x="4928159" y="1708779"/>
              <a:ext cx="33292" cy="22206"/>
            </a:xfrm>
            <a:custGeom>
              <a:avLst/>
              <a:gdLst/>
              <a:ahLst/>
              <a:cxnLst/>
              <a:rect l="l" t="t" r="r" b="b"/>
              <a:pathLst>
                <a:path w="997" h="665" extrusionOk="0">
                  <a:moveTo>
                    <a:pt x="1" y="1"/>
                  </a:moveTo>
                  <a:lnTo>
                    <a:pt x="1" y="665"/>
                  </a:lnTo>
                  <a:lnTo>
                    <a:pt x="997" y="665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59;p71">
              <a:extLst>
                <a:ext uri="{FF2B5EF4-FFF2-40B4-BE49-F238E27FC236}">
                  <a16:creationId xmlns:a16="http://schemas.microsoft.com/office/drawing/2014/main" id="{1BBFD0B6-20A5-7D21-C838-316C9F184E26}"/>
                </a:ext>
              </a:extLst>
            </p:cNvPr>
            <p:cNvSpPr/>
            <p:nvPr/>
          </p:nvSpPr>
          <p:spPr>
            <a:xfrm>
              <a:off x="4928159" y="1820075"/>
              <a:ext cx="33292" cy="40271"/>
            </a:xfrm>
            <a:custGeom>
              <a:avLst/>
              <a:gdLst/>
              <a:ahLst/>
              <a:cxnLst/>
              <a:rect l="l" t="t" r="r" b="b"/>
              <a:pathLst>
                <a:path w="997" h="1206" extrusionOk="0">
                  <a:moveTo>
                    <a:pt x="1" y="1"/>
                  </a:moveTo>
                  <a:lnTo>
                    <a:pt x="1" y="209"/>
                  </a:lnTo>
                  <a:lnTo>
                    <a:pt x="496" y="1205"/>
                  </a:lnTo>
                  <a:lnTo>
                    <a:pt x="997" y="209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60;p71">
              <a:extLst>
                <a:ext uri="{FF2B5EF4-FFF2-40B4-BE49-F238E27FC236}">
                  <a16:creationId xmlns:a16="http://schemas.microsoft.com/office/drawing/2014/main" id="{E91E2E46-321F-46C1-3323-E9AE175519F1}"/>
                </a:ext>
              </a:extLst>
            </p:cNvPr>
            <p:cNvSpPr/>
            <p:nvPr/>
          </p:nvSpPr>
          <p:spPr>
            <a:xfrm>
              <a:off x="4928159" y="1764444"/>
              <a:ext cx="33292" cy="44579"/>
            </a:xfrm>
            <a:custGeom>
              <a:avLst/>
              <a:gdLst/>
              <a:ahLst/>
              <a:cxnLst/>
              <a:rect l="l" t="t" r="r" b="b"/>
              <a:pathLst>
                <a:path w="997" h="1335" extrusionOk="0">
                  <a:moveTo>
                    <a:pt x="1" y="0"/>
                  </a:moveTo>
                  <a:lnTo>
                    <a:pt x="1" y="1335"/>
                  </a:lnTo>
                  <a:lnTo>
                    <a:pt x="997" y="1335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531;p71">
            <a:extLst>
              <a:ext uri="{FF2B5EF4-FFF2-40B4-BE49-F238E27FC236}">
                <a16:creationId xmlns:a16="http://schemas.microsoft.com/office/drawing/2014/main" id="{22E52C55-1FFC-A5B0-18E9-A361AB6AED12}"/>
              </a:ext>
            </a:extLst>
          </p:cNvPr>
          <p:cNvGrpSpPr/>
          <p:nvPr/>
        </p:nvGrpSpPr>
        <p:grpSpPr>
          <a:xfrm>
            <a:off x="3793732" y="1808904"/>
            <a:ext cx="365763" cy="365754"/>
            <a:chOff x="5191892" y="3708447"/>
            <a:chExt cx="204829" cy="202892"/>
          </a:xfrm>
        </p:grpSpPr>
        <p:sp>
          <p:nvSpPr>
            <p:cNvPr id="11" name="Google Shape;1532;p71">
              <a:extLst>
                <a:ext uri="{FF2B5EF4-FFF2-40B4-BE49-F238E27FC236}">
                  <a16:creationId xmlns:a16="http://schemas.microsoft.com/office/drawing/2014/main" id="{997DD484-4E5F-6E42-4C2B-EF8C023815FE}"/>
                </a:ext>
              </a:extLst>
            </p:cNvPr>
            <p:cNvSpPr/>
            <p:nvPr/>
          </p:nvSpPr>
          <p:spPr>
            <a:xfrm>
              <a:off x="5191892" y="3708447"/>
              <a:ext cx="84817" cy="92865"/>
            </a:xfrm>
            <a:custGeom>
              <a:avLst/>
              <a:gdLst/>
              <a:ahLst/>
              <a:cxnLst/>
              <a:rect l="l" t="t" r="r" b="b"/>
              <a:pathLst>
                <a:path w="2540" h="2781" extrusionOk="0">
                  <a:moveTo>
                    <a:pt x="1009" y="1"/>
                  </a:moveTo>
                  <a:lnTo>
                    <a:pt x="0" y="1004"/>
                  </a:lnTo>
                  <a:lnTo>
                    <a:pt x="1784" y="2781"/>
                  </a:lnTo>
                  <a:lnTo>
                    <a:pt x="2285" y="2280"/>
                  </a:lnTo>
                  <a:lnTo>
                    <a:pt x="2031" y="2026"/>
                  </a:lnTo>
                  <a:lnTo>
                    <a:pt x="2539" y="1524"/>
                  </a:lnTo>
                  <a:lnTo>
                    <a:pt x="2285" y="1277"/>
                  </a:lnTo>
                  <a:lnTo>
                    <a:pt x="1784" y="1778"/>
                  </a:lnTo>
                  <a:lnTo>
                    <a:pt x="1530" y="1531"/>
                  </a:lnTo>
                  <a:lnTo>
                    <a:pt x="2031" y="1023"/>
                  </a:lnTo>
                  <a:lnTo>
                    <a:pt x="1777" y="776"/>
                  </a:lnTo>
                  <a:lnTo>
                    <a:pt x="1276" y="1277"/>
                  </a:lnTo>
                  <a:lnTo>
                    <a:pt x="1022" y="1023"/>
                  </a:lnTo>
                  <a:lnTo>
                    <a:pt x="1530" y="522"/>
                  </a:lnTo>
                  <a:lnTo>
                    <a:pt x="10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33;p71">
              <a:extLst>
                <a:ext uri="{FF2B5EF4-FFF2-40B4-BE49-F238E27FC236}">
                  <a16:creationId xmlns:a16="http://schemas.microsoft.com/office/drawing/2014/main" id="{8128715C-8858-249C-0B22-2760D589817B}"/>
                </a:ext>
              </a:extLst>
            </p:cNvPr>
            <p:cNvSpPr/>
            <p:nvPr/>
          </p:nvSpPr>
          <p:spPr>
            <a:xfrm>
              <a:off x="5301887" y="3826723"/>
              <a:ext cx="93065" cy="84617"/>
            </a:xfrm>
            <a:custGeom>
              <a:avLst/>
              <a:gdLst/>
              <a:ahLst/>
              <a:cxnLst/>
              <a:rect l="l" t="t" r="r" b="b"/>
              <a:pathLst>
                <a:path w="2787" h="2534" extrusionOk="0">
                  <a:moveTo>
                    <a:pt x="1257" y="1"/>
                  </a:moveTo>
                  <a:lnTo>
                    <a:pt x="756" y="502"/>
                  </a:lnTo>
                  <a:lnTo>
                    <a:pt x="502" y="248"/>
                  </a:lnTo>
                  <a:lnTo>
                    <a:pt x="0" y="756"/>
                  </a:lnTo>
                  <a:lnTo>
                    <a:pt x="1778" y="2533"/>
                  </a:lnTo>
                  <a:lnTo>
                    <a:pt x="2787" y="1531"/>
                  </a:lnTo>
                  <a:lnTo>
                    <a:pt x="2266" y="1010"/>
                  </a:lnTo>
                  <a:lnTo>
                    <a:pt x="1758" y="1511"/>
                  </a:lnTo>
                  <a:lnTo>
                    <a:pt x="1511" y="1257"/>
                  </a:lnTo>
                  <a:lnTo>
                    <a:pt x="2012" y="756"/>
                  </a:lnTo>
                  <a:lnTo>
                    <a:pt x="1758" y="502"/>
                  </a:lnTo>
                  <a:lnTo>
                    <a:pt x="1257" y="1010"/>
                  </a:lnTo>
                  <a:lnTo>
                    <a:pt x="1003" y="756"/>
                  </a:lnTo>
                  <a:lnTo>
                    <a:pt x="1511" y="24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34;p71">
              <a:extLst>
                <a:ext uri="{FF2B5EF4-FFF2-40B4-BE49-F238E27FC236}">
                  <a16:creationId xmlns:a16="http://schemas.microsoft.com/office/drawing/2014/main" id="{6C7FFB4F-ED1A-58C8-0CE5-B9A5DDF4722F}"/>
                </a:ext>
              </a:extLst>
            </p:cNvPr>
            <p:cNvSpPr/>
            <p:nvPr/>
          </p:nvSpPr>
          <p:spPr>
            <a:xfrm>
              <a:off x="5339720" y="3708447"/>
              <a:ext cx="57001" cy="55265"/>
            </a:xfrm>
            <a:custGeom>
              <a:avLst/>
              <a:gdLst/>
              <a:ahLst/>
              <a:cxnLst/>
              <a:rect l="l" t="t" r="r" b="b"/>
              <a:pathLst>
                <a:path w="1707" h="1655" extrusionOk="0">
                  <a:moveTo>
                    <a:pt x="1117" y="1"/>
                  </a:moveTo>
                  <a:cubicBezTo>
                    <a:pt x="982" y="1"/>
                    <a:pt x="847" y="53"/>
                    <a:pt x="742" y="157"/>
                  </a:cubicBezTo>
                  <a:lnTo>
                    <a:pt x="378" y="522"/>
                  </a:lnTo>
                  <a:lnTo>
                    <a:pt x="248" y="398"/>
                  </a:lnTo>
                  <a:lnTo>
                    <a:pt x="0" y="645"/>
                  </a:lnTo>
                  <a:lnTo>
                    <a:pt x="1003" y="1655"/>
                  </a:lnTo>
                  <a:lnTo>
                    <a:pt x="1257" y="1401"/>
                  </a:lnTo>
                  <a:lnTo>
                    <a:pt x="1133" y="1277"/>
                  </a:lnTo>
                  <a:lnTo>
                    <a:pt x="1498" y="912"/>
                  </a:lnTo>
                  <a:cubicBezTo>
                    <a:pt x="1706" y="704"/>
                    <a:pt x="1706" y="366"/>
                    <a:pt x="1491" y="157"/>
                  </a:cubicBezTo>
                  <a:cubicBezTo>
                    <a:pt x="1387" y="53"/>
                    <a:pt x="1252" y="1"/>
                    <a:pt x="1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35;p71">
              <a:extLst>
                <a:ext uri="{FF2B5EF4-FFF2-40B4-BE49-F238E27FC236}">
                  <a16:creationId xmlns:a16="http://schemas.microsoft.com/office/drawing/2014/main" id="{C47FBD90-1154-74BB-CE66-3186984B834D}"/>
                </a:ext>
              </a:extLst>
            </p:cNvPr>
            <p:cNvSpPr/>
            <p:nvPr/>
          </p:nvSpPr>
          <p:spPr>
            <a:xfrm>
              <a:off x="5191892" y="3849563"/>
              <a:ext cx="62210" cy="61776"/>
            </a:xfrm>
            <a:custGeom>
              <a:avLst/>
              <a:gdLst/>
              <a:ahLst/>
              <a:cxnLst/>
              <a:rect l="l" t="t" r="r" b="b"/>
              <a:pathLst>
                <a:path w="1863" h="1850" extrusionOk="0">
                  <a:moveTo>
                    <a:pt x="951" y="0"/>
                  </a:moveTo>
                  <a:lnTo>
                    <a:pt x="501" y="1101"/>
                  </a:lnTo>
                  <a:lnTo>
                    <a:pt x="0" y="1602"/>
                  </a:lnTo>
                  <a:lnTo>
                    <a:pt x="254" y="1849"/>
                  </a:lnTo>
                  <a:lnTo>
                    <a:pt x="749" y="1354"/>
                  </a:lnTo>
                  <a:lnTo>
                    <a:pt x="1862" y="912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36;p71">
              <a:extLst>
                <a:ext uri="{FF2B5EF4-FFF2-40B4-BE49-F238E27FC236}">
                  <a16:creationId xmlns:a16="http://schemas.microsoft.com/office/drawing/2014/main" id="{598992F5-9C38-9D1D-6928-872165E4C2F6}"/>
                </a:ext>
              </a:extLst>
            </p:cNvPr>
            <p:cNvSpPr/>
            <p:nvPr/>
          </p:nvSpPr>
          <p:spPr>
            <a:xfrm>
              <a:off x="5314509" y="3738467"/>
              <a:ext cx="65683" cy="84149"/>
            </a:xfrm>
            <a:custGeom>
              <a:avLst/>
              <a:gdLst/>
              <a:ahLst/>
              <a:cxnLst/>
              <a:rect l="l" t="t" r="r" b="b"/>
              <a:pathLst>
                <a:path w="1967" h="2520" extrusionOk="0">
                  <a:moveTo>
                    <a:pt x="501" y="0"/>
                  </a:moveTo>
                  <a:lnTo>
                    <a:pt x="0" y="502"/>
                  </a:lnTo>
                  <a:lnTo>
                    <a:pt x="1380" y="1888"/>
                  </a:lnTo>
                  <a:lnTo>
                    <a:pt x="1003" y="2266"/>
                  </a:lnTo>
                  <a:lnTo>
                    <a:pt x="1257" y="2520"/>
                  </a:lnTo>
                  <a:lnTo>
                    <a:pt x="1758" y="2012"/>
                  </a:lnTo>
                  <a:cubicBezTo>
                    <a:pt x="1966" y="1804"/>
                    <a:pt x="1966" y="1465"/>
                    <a:pt x="1758" y="1257"/>
                  </a:cubicBezTo>
                  <a:lnTo>
                    <a:pt x="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537;p71">
              <a:extLst>
                <a:ext uri="{FF2B5EF4-FFF2-40B4-BE49-F238E27FC236}">
                  <a16:creationId xmlns:a16="http://schemas.microsoft.com/office/drawing/2014/main" id="{951D7074-FD91-078D-F266-20ED1FEF1011}"/>
                </a:ext>
              </a:extLst>
            </p:cNvPr>
            <p:cNvSpPr/>
            <p:nvPr/>
          </p:nvSpPr>
          <p:spPr>
            <a:xfrm>
              <a:off x="5247090" y="3763678"/>
              <a:ext cx="92664" cy="92430"/>
            </a:xfrm>
            <a:custGeom>
              <a:avLst/>
              <a:gdLst/>
              <a:ahLst/>
              <a:cxnLst/>
              <a:rect l="l" t="t" r="r" b="b"/>
              <a:pathLst>
                <a:path w="2775" h="2768" extrusionOk="0">
                  <a:moveTo>
                    <a:pt x="1765" y="1"/>
                  </a:moveTo>
                  <a:lnTo>
                    <a:pt x="1" y="1765"/>
                  </a:lnTo>
                  <a:lnTo>
                    <a:pt x="1010" y="2768"/>
                  </a:lnTo>
                  <a:lnTo>
                    <a:pt x="2774" y="1010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38;p71">
              <a:extLst>
                <a:ext uri="{FF2B5EF4-FFF2-40B4-BE49-F238E27FC236}">
                  <a16:creationId xmlns:a16="http://schemas.microsoft.com/office/drawing/2014/main" id="{AF1C2951-CA20-6738-1745-28DD989FB750}"/>
                </a:ext>
              </a:extLst>
            </p:cNvPr>
            <p:cNvSpPr/>
            <p:nvPr/>
          </p:nvSpPr>
          <p:spPr>
            <a:xfrm>
              <a:off x="5230360" y="3830863"/>
              <a:ext cx="41974" cy="42208"/>
            </a:xfrm>
            <a:custGeom>
              <a:avLst/>
              <a:gdLst/>
              <a:ahLst/>
              <a:cxnLst/>
              <a:rect l="l" t="t" r="r" b="b"/>
              <a:pathLst>
                <a:path w="1257" h="1264" extrusionOk="0">
                  <a:moveTo>
                    <a:pt x="254" y="0"/>
                  </a:moveTo>
                  <a:lnTo>
                    <a:pt x="0" y="254"/>
                  </a:lnTo>
                  <a:lnTo>
                    <a:pt x="1010" y="1263"/>
                  </a:lnTo>
                  <a:lnTo>
                    <a:pt x="1257" y="101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Retângulo 22">
            <a:extLst>
              <a:ext uri="{FF2B5EF4-FFF2-40B4-BE49-F238E27FC236}">
                <a16:creationId xmlns:a16="http://schemas.microsoft.com/office/drawing/2014/main" id="{AEC7CB52-5A14-A6A2-850E-EC85B2F79A73}"/>
              </a:ext>
            </a:extLst>
          </p:cNvPr>
          <p:cNvSpPr/>
          <p:nvPr/>
        </p:nvSpPr>
        <p:spPr>
          <a:xfrm>
            <a:off x="616227" y="470452"/>
            <a:ext cx="2577548" cy="483705"/>
          </a:xfrm>
          <a:prstGeom prst="rect">
            <a:avLst/>
          </a:prstGeom>
          <a:noFill/>
          <a:ln w="3175">
            <a:solidFill>
              <a:srgbClr val="2E2E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2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91" name="Google Shape;691;p52"/>
          <p:cNvSpPr txBox="1">
            <a:spLocks noGrp="1"/>
          </p:cNvSpPr>
          <p:nvPr>
            <p:ph type="title"/>
          </p:nvPr>
        </p:nvSpPr>
        <p:spPr>
          <a:xfrm>
            <a:off x="742050" y="526625"/>
            <a:ext cx="65550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ETAPAS DO PROJETO</a:t>
            </a:r>
            <a:endParaRPr dirty="0"/>
          </a:p>
        </p:txBody>
      </p:sp>
      <p:sp>
        <p:nvSpPr>
          <p:cNvPr id="692" name="Google Shape;692;p52"/>
          <p:cNvSpPr txBox="1"/>
          <p:nvPr/>
        </p:nvSpPr>
        <p:spPr>
          <a:xfrm>
            <a:off x="445995" y="3857069"/>
            <a:ext cx="2374710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1300" dirty="0">
                <a:solidFill>
                  <a:srgbClr val="2E2E2E"/>
                </a:solidFill>
                <a:latin typeface="Quicksand" panose="020B0604020202020204" charset="0"/>
              </a:rPr>
              <a:t>Definição e obtenção de Dados através de estratégias definidas</a:t>
            </a:r>
          </a:p>
        </p:txBody>
      </p:sp>
      <p:sp>
        <p:nvSpPr>
          <p:cNvPr id="693" name="Google Shape;693;p52"/>
          <p:cNvSpPr txBox="1"/>
          <p:nvPr/>
        </p:nvSpPr>
        <p:spPr>
          <a:xfrm>
            <a:off x="660681" y="3484326"/>
            <a:ext cx="1945338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latin typeface="Tenor Sans" panose="020B0604020202020204" charset="0"/>
              </a:rPr>
              <a:t>Planejamento</a:t>
            </a:r>
            <a:endParaRPr lang="pt-BR" dirty="0">
              <a:latin typeface="Tenor Sans" panose="020B0604020202020204" charset="0"/>
            </a:endParaRPr>
          </a:p>
        </p:txBody>
      </p:sp>
      <p:sp>
        <p:nvSpPr>
          <p:cNvPr id="694" name="Google Shape;694;p52"/>
          <p:cNvSpPr txBox="1"/>
          <p:nvPr/>
        </p:nvSpPr>
        <p:spPr>
          <a:xfrm>
            <a:off x="2290727" y="1158537"/>
            <a:ext cx="2470245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1300" dirty="0">
                <a:latin typeface="Quicksand" panose="020B0604020202020204" charset="0"/>
              </a:rPr>
              <a:t>Desenvolvimento do protótipo via </a:t>
            </a:r>
            <a:r>
              <a:rPr lang="pt-BR" sz="1300" dirty="0" err="1">
                <a:latin typeface="Quicksand" panose="020B0604020202020204" charset="0"/>
              </a:rPr>
              <a:t>TypeScript</a:t>
            </a:r>
            <a:endParaRPr lang="pt-BR" sz="1300" dirty="0">
              <a:latin typeface="Quicksand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95" name="Google Shape;695;p52"/>
          <p:cNvSpPr txBox="1"/>
          <p:nvPr/>
        </p:nvSpPr>
        <p:spPr>
          <a:xfrm>
            <a:off x="2386262" y="1757675"/>
            <a:ext cx="2279176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2000" dirty="0">
                <a:latin typeface="Tenor Sans" panose="020B0604020202020204" charset="0"/>
              </a:rPr>
              <a:t>Desenvolvimento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696" name="Google Shape;696;p52"/>
          <p:cNvSpPr txBox="1"/>
          <p:nvPr/>
        </p:nvSpPr>
        <p:spPr>
          <a:xfrm>
            <a:off x="4527050" y="4029075"/>
            <a:ext cx="1782600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1300" dirty="0">
                <a:solidFill>
                  <a:srgbClr val="2E2E2E"/>
                </a:solidFill>
                <a:latin typeface="Quicksand" panose="020B0604020202020204" charset="0"/>
              </a:rPr>
              <a:t>Fases finais do projeto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97" name="Google Shape;697;p52"/>
          <p:cNvSpPr txBox="1"/>
          <p:nvPr/>
        </p:nvSpPr>
        <p:spPr>
          <a:xfrm>
            <a:off x="4527050" y="3488716"/>
            <a:ext cx="17826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Problemas e resultados</a:t>
            </a:r>
            <a:endParaRPr sz="20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698" name="Google Shape;698;p52"/>
          <p:cNvSpPr txBox="1"/>
          <p:nvPr/>
        </p:nvSpPr>
        <p:spPr>
          <a:xfrm>
            <a:off x="6419550" y="1288775"/>
            <a:ext cx="1782600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 dirty="0">
                <a:latin typeface="Quicksand" panose="020B0604020202020204" charset="0"/>
              </a:rPr>
              <a:t>Considerações finais</a:t>
            </a:r>
          </a:p>
        </p:txBody>
      </p:sp>
      <p:sp>
        <p:nvSpPr>
          <p:cNvPr id="699" name="Google Shape;699;p52"/>
          <p:cNvSpPr txBox="1"/>
          <p:nvPr/>
        </p:nvSpPr>
        <p:spPr>
          <a:xfrm>
            <a:off x="6419550" y="1776875"/>
            <a:ext cx="17826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Conclusão</a:t>
            </a:r>
            <a:endParaRPr sz="20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700" name="Google Shape;700;p52"/>
          <p:cNvSpPr/>
          <p:nvPr/>
        </p:nvSpPr>
        <p:spPr>
          <a:xfrm>
            <a:off x="1251150" y="2397950"/>
            <a:ext cx="764400" cy="764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01</a:t>
            </a:r>
            <a:endParaRPr sz="200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701" name="Google Shape;701;p52"/>
          <p:cNvSpPr/>
          <p:nvPr/>
        </p:nvSpPr>
        <p:spPr>
          <a:xfrm>
            <a:off x="3143650" y="2397950"/>
            <a:ext cx="764400" cy="764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02</a:t>
            </a:r>
            <a:endParaRPr sz="200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702" name="Google Shape;702;p52"/>
          <p:cNvSpPr/>
          <p:nvPr/>
        </p:nvSpPr>
        <p:spPr>
          <a:xfrm>
            <a:off x="5036150" y="2397950"/>
            <a:ext cx="764400" cy="764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03</a:t>
            </a:r>
            <a:endParaRPr sz="200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703" name="Google Shape;703;p52"/>
          <p:cNvSpPr/>
          <p:nvPr/>
        </p:nvSpPr>
        <p:spPr>
          <a:xfrm>
            <a:off x="6928650" y="2397950"/>
            <a:ext cx="764400" cy="764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04</a:t>
            </a:r>
            <a:endParaRPr sz="200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cxnSp>
        <p:nvCxnSpPr>
          <p:cNvPr id="704" name="Google Shape;704;p52"/>
          <p:cNvCxnSpPr>
            <a:stCxn id="700" idx="6"/>
            <a:endCxn id="701" idx="2"/>
          </p:cNvCxnSpPr>
          <p:nvPr/>
        </p:nvCxnSpPr>
        <p:spPr>
          <a:xfrm>
            <a:off x="2015550" y="2780300"/>
            <a:ext cx="112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5" name="Google Shape;705;p52"/>
          <p:cNvCxnSpPr>
            <a:stCxn id="701" idx="6"/>
            <a:endCxn id="702" idx="2"/>
          </p:cNvCxnSpPr>
          <p:nvPr/>
        </p:nvCxnSpPr>
        <p:spPr>
          <a:xfrm>
            <a:off x="3908050" y="2780300"/>
            <a:ext cx="112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6" name="Google Shape;706;p52"/>
          <p:cNvCxnSpPr>
            <a:stCxn id="702" idx="6"/>
            <a:endCxn id="703" idx="2"/>
          </p:cNvCxnSpPr>
          <p:nvPr/>
        </p:nvCxnSpPr>
        <p:spPr>
          <a:xfrm>
            <a:off x="5800550" y="2780300"/>
            <a:ext cx="112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7" name="Google Shape;707;p52"/>
          <p:cNvCxnSpPr>
            <a:cxnSpLocks/>
            <a:stCxn id="700" idx="4"/>
            <a:endCxn id="693" idx="0"/>
          </p:cNvCxnSpPr>
          <p:nvPr/>
        </p:nvCxnSpPr>
        <p:spPr>
          <a:xfrm>
            <a:off x="1633350" y="3162650"/>
            <a:ext cx="0" cy="32167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8" name="Google Shape;708;p52"/>
          <p:cNvCxnSpPr>
            <a:cxnSpLocks/>
            <a:stCxn id="701" idx="0"/>
            <a:endCxn id="695" idx="2"/>
          </p:cNvCxnSpPr>
          <p:nvPr/>
        </p:nvCxnSpPr>
        <p:spPr>
          <a:xfrm flipV="1">
            <a:off x="3525850" y="2057075"/>
            <a:ext cx="0" cy="34087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9" name="Google Shape;709;p52"/>
          <p:cNvCxnSpPr>
            <a:cxnSpLocks/>
            <a:stCxn id="702" idx="4"/>
          </p:cNvCxnSpPr>
          <p:nvPr/>
        </p:nvCxnSpPr>
        <p:spPr>
          <a:xfrm>
            <a:off x="5418350" y="3162650"/>
            <a:ext cx="0" cy="16083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0" name="Google Shape;710;p52"/>
          <p:cNvCxnSpPr>
            <a:stCxn id="703" idx="0"/>
            <a:endCxn id="699" idx="2"/>
          </p:cNvCxnSpPr>
          <p:nvPr/>
        </p:nvCxnSpPr>
        <p:spPr>
          <a:xfrm rot="10800000">
            <a:off x="7310850" y="2076350"/>
            <a:ext cx="0" cy="321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1"/>
          <p:cNvSpPr/>
          <p:nvPr/>
        </p:nvSpPr>
        <p:spPr>
          <a:xfrm>
            <a:off x="2978850" y="680413"/>
            <a:ext cx="1508400" cy="1508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7" name="Google Shape;457;p41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458" name="Google Shape;458;p41"/>
          <p:cNvSpPr txBox="1">
            <a:spLocks noGrp="1"/>
          </p:cNvSpPr>
          <p:nvPr>
            <p:ph type="title"/>
          </p:nvPr>
        </p:nvSpPr>
        <p:spPr>
          <a:xfrm flipH="1">
            <a:off x="2945400" y="931213"/>
            <a:ext cx="1575300" cy="10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59" name="Google Shape;459;p41"/>
          <p:cNvSpPr txBox="1">
            <a:spLocks noGrp="1"/>
          </p:cNvSpPr>
          <p:nvPr>
            <p:ph type="title" idx="2"/>
          </p:nvPr>
        </p:nvSpPr>
        <p:spPr>
          <a:xfrm>
            <a:off x="1058571" y="2235050"/>
            <a:ext cx="4083272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PLANEJAMENTO</a:t>
            </a:r>
            <a:endParaRPr dirty="0"/>
          </a:p>
        </p:txBody>
      </p:sp>
      <p:sp>
        <p:nvSpPr>
          <p:cNvPr id="460" name="Google Shape;460;p41"/>
          <p:cNvSpPr txBox="1">
            <a:spLocks noGrp="1"/>
          </p:cNvSpPr>
          <p:nvPr>
            <p:ph type="subTitle" idx="1"/>
          </p:nvPr>
        </p:nvSpPr>
        <p:spPr>
          <a:xfrm>
            <a:off x="955373" y="2940519"/>
            <a:ext cx="3662493" cy="5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Definição e obtenção de Dados</a:t>
            </a:r>
            <a:endParaRPr dirty="0"/>
          </a:p>
        </p:txBody>
      </p:sp>
      <p:sp>
        <p:nvSpPr>
          <p:cNvPr id="461" name="Google Shape;461;p41"/>
          <p:cNvSpPr/>
          <p:nvPr/>
        </p:nvSpPr>
        <p:spPr>
          <a:xfrm>
            <a:off x="4617866" y="3175419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41"/>
          <p:cNvSpPr/>
          <p:nvPr/>
        </p:nvSpPr>
        <p:spPr>
          <a:xfrm>
            <a:off x="7766732" y="713551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41"/>
          <p:cNvSpPr/>
          <p:nvPr/>
        </p:nvSpPr>
        <p:spPr>
          <a:xfrm>
            <a:off x="7766732" y="2006082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41"/>
          <p:cNvSpPr/>
          <p:nvPr/>
        </p:nvSpPr>
        <p:spPr>
          <a:xfrm>
            <a:off x="6905024" y="713551"/>
            <a:ext cx="244418" cy="244359"/>
          </a:xfrm>
          <a:custGeom>
            <a:avLst/>
            <a:gdLst/>
            <a:ahLst/>
            <a:cxnLst/>
            <a:rect l="l" t="t" r="r" b="b"/>
            <a:pathLst>
              <a:path w="4155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1"/>
          <p:cNvSpPr/>
          <p:nvPr/>
        </p:nvSpPr>
        <p:spPr>
          <a:xfrm>
            <a:off x="6867495" y="713492"/>
            <a:ext cx="1180029" cy="1106439"/>
          </a:xfrm>
          <a:custGeom>
            <a:avLst/>
            <a:gdLst/>
            <a:ahLst/>
            <a:cxnLst/>
            <a:rect l="l" t="t" r="r" b="b"/>
            <a:pathLst>
              <a:path w="20060" h="18809" extrusionOk="0">
                <a:moveTo>
                  <a:pt x="10038" y="1"/>
                </a:moveTo>
                <a:cubicBezTo>
                  <a:pt x="9145" y="1"/>
                  <a:pt x="8358" y="572"/>
                  <a:pt x="8073" y="1414"/>
                </a:cubicBezTo>
                <a:cubicBezTo>
                  <a:pt x="7787" y="2260"/>
                  <a:pt x="8073" y="3198"/>
                  <a:pt x="8790" y="3738"/>
                </a:cubicBezTo>
                <a:cubicBezTo>
                  <a:pt x="9369" y="4168"/>
                  <a:pt x="9708" y="4845"/>
                  <a:pt x="9714" y="5568"/>
                </a:cubicBezTo>
                <a:cubicBezTo>
                  <a:pt x="9701" y="6440"/>
                  <a:pt x="9323" y="7273"/>
                  <a:pt x="8659" y="7846"/>
                </a:cubicBezTo>
                <a:cubicBezTo>
                  <a:pt x="8549" y="7950"/>
                  <a:pt x="8445" y="8061"/>
                  <a:pt x="8353" y="8185"/>
                </a:cubicBezTo>
                <a:cubicBezTo>
                  <a:pt x="7963" y="8738"/>
                  <a:pt x="7338" y="9070"/>
                  <a:pt x="6661" y="9077"/>
                </a:cubicBezTo>
                <a:lnTo>
                  <a:pt x="6530" y="9077"/>
                </a:lnTo>
                <a:cubicBezTo>
                  <a:pt x="5658" y="9064"/>
                  <a:pt x="4831" y="8680"/>
                  <a:pt x="4265" y="8022"/>
                </a:cubicBezTo>
                <a:cubicBezTo>
                  <a:pt x="3859" y="7570"/>
                  <a:pt x="3289" y="7326"/>
                  <a:pt x="2707" y="7326"/>
                </a:cubicBezTo>
                <a:cubicBezTo>
                  <a:pt x="2459" y="7326"/>
                  <a:pt x="2208" y="7371"/>
                  <a:pt x="1967" y="7462"/>
                </a:cubicBezTo>
                <a:cubicBezTo>
                  <a:pt x="1159" y="7775"/>
                  <a:pt x="625" y="8549"/>
                  <a:pt x="638" y="9415"/>
                </a:cubicBezTo>
                <a:cubicBezTo>
                  <a:pt x="645" y="10281"/>
                  <a:pt x="1185" y="11050"/>
                  <a:pt x="1993" y="11349"/>
                </a:cubicBezTo>
                <a:cubicBezTo>
                  <a:pt x="2226" y="11435"/>
                  <a:pt x="2468" y="11476"/>
                  <a:pt x="2707" y="11476"/>
                </a:cubicBezTo>
                <a:cubicBezTo>
                  <a:pt x="3301" y="11476"/>
                  <a:pt x="3880" y="11221"/>
                  <a:pt x="4284" y="10757"/>
                </a:cubicBezTo>
                <a:cubicBezTo>
                  <a:pt x="4825" y="10112"/>
                  <a:pt x="5619" y="9734"/>
                  <a:pt x="6459" y="9728"/>
                </a:cubicBezTo>
                <a:lnTo>
                  <a:pt x="6622" y="9728"/>
                </a:lnTo>
                <a:cubicBezTo>
                  <a:pt x="6758" y="9728"/>
                  <a:pt x="6895" y="9741"/>
                  <a:pt x="7038" y="9767"/>
                </a:cubicBezTo>
                <a:cubicBezTo>
                  <a:pt x="7807" y="9923"/>
                  <a:pt x="8080" y="10880"/>
                  <a:pt x="7527" y="11440"/>
                </a:cubicBezTo>
                <a:lnTo>
                  <a:pt x="5691" y="13289"/>
                </a:lnTo>
                <a:cubicBezTo>
                  <a:pt x="4857" y="14109"/>
                  <a:pt x="3757" y="14591"/>
                  <a:pt x="2592" y="14650"/>
                </a:cubicBezTo>
                <a:cubicBezTo>
                  <a:pt x="2559" y="14650"/>
                  <a:pt x="2526" y="14656"/>
                  <a:pt x="2494" y="14656"/>
                </a:cubicBezTo>
                <a:cubicBezTo>
                  <a:pt x="743" y="14845"/>
                  <a:pt x="0" y="16987"/>
                  <a:pt x="1270" y="18211"/>
                </a:cubicBezTo>
                <a:cubicBezTo>
                  <a:pt x="1687" y="18615"/>
                  <a:pt x="2198" y="18798"/>
                  <a:pt x="2700" y="18798"/>
                </a:cubicBezTo>
                <a:cubicBezTo>
                  <a:pt x="3718" y="18798"/>
                  <a:pt x="4698" y="18047"/>
                  <a:pt x="4786" y="16870"/>
                </a:cubicBezTo>
                <a:lnTo>
                  <a:pt x="4786" y="16844"/>
                </a:lnTo>
                <a:cubicBezTo>
                  <a:pt x="4838" y="15679"/>
                  <a:pt x="5326" y="14572"/>
                  <a:pt x="6146" y="13745"/>
                </a:cubicBezTo>
                <a:lnTo>
                  <a:pt x="7950" y="11941"/>
                </a:lnTo>
                <a:cubicBezTo>
                  <a:pt x="8149" y="11742"/>
                  <a:pt x="8404" y="11647"/>
                  <a:pt x="8656" y="11647"/>
                </a:cubicBezTo>
                <a:cubicBezTo>
                  <a:pt x="9027" y="11647"/>
                  <a:pt x="9391" y="11854"/>
                  <a:pt x="9558" y="12234"/>
                </a:cubicBezTo>
                <a:cubicBezTo>
                  <a:pt x="9649" y="12417"/>
                  <a:pt x="9701" y="12612"/>
                  <a:pt x="9708" y="12814"/>
                </a:cubicBezTo>
                <a:lnTo>
                  <a:pt x="9708" y="12905"/>
                </a:lnTo>
                <a:cubicBezTo>
                  <a:pt x="9701" y="13777"/>
                  <a:pt x="9317" y="14598"/>
                  <a:pt x="8653" y="15171"/>
                </a:cubicBezTo>
                <a:cubicBezTo>
                  <a:pt x="8008" y="15744"/>
                  <a:pt x="7787" y="16662"/>
                  <a:pt x="8099" y="17469"/>
                </a:cubicBezTo>
                <a:cubicBezTo>
                  <a:pt x="8404" y="18271"/>
                  <a:pt x="9177" y="18797"/>
                  <a:pt x="10037" y="18797"/>
                </a:cubicBezTo>
                <a:cubicBezTo>
                  <a:pt x="10042" y="18797"/>
                  <a:pt x="10047" y="18797"/>
                  <a:pt x="10053" y="18797"/>
                </a:cubicBezTo>
                <a:cubicBezTo>
                  <a:pt x="10912" y="18791"/>
                  <a:pt x="11687" y="18250"/>
                  <a:pt x="11980" y="17436"/>
                </a:cubicBezTo>
                <a:cubicBezTo>
                  <a:pt x="12279" y="16623"/>
                  <a:pt x="12045" y="15711"/>
                  <a:pt x="11387" y="15151"/>
                </a:cubicBezTo>
                <a:cubicBezTo>
                  <a:pt x="10743" y="14611"/>
                  <a:pt x="10372" y="13816"/>
                  <a:pt x="10359" y="12977"/>
                </a:cubicBezTo>
                <a:lnTo>
                  <a:pt x="10359" y="12814"/>
                </a:lnTo>
                <a:cubicBezTo>
                  <a:pt x="10359" y="12742"/>
                  <a:pt x="10359" y="12677"/>
                  <a:pt x="10372" y="12606"/>
                </a:cubicBezTo>
                <a:cubicBezTo>
                  <a:pt x="10423" y="12032"/>
                  <a:pt x="10910" y="11678"/>
                  <a:pt x="11415" y="11678"/>
                </a:cubicBezTo>
                <a:cubicBezTo>
                  <a:pt x="11679" y="11678"/>
                  <a:pt x="11948" y="11775"/>
                  <a:pt x="12162" y="11987"/>
                </a:cubicBezTo>
                <a:lnTo>
                  <a:pt x="13920" y="13738"/>
                </a:lnTo>
                <a:cubicBezTo>
                  <a:pt x="14747" y="14572"/>
                  <a:pt x="15229" y="15679"/>
                  <a:pt x="15287" y="16850"/>
                </a:cubicBezTo>
                <a:cubicBezTo>
                  <a:pt x="15287" y="16876"/>
                  <a:pt x="15294" y="16909"/>
                  <a:pt x="15294" y="16942"/>
                </a:cubicBezTo>
                <a:cubicBezTo>
                  <a:pt x="15414" y="18089"/>
                  <a:pt x="16378" y="18809"/>
                  <a:pt x="17374" y="18809"/>
                </a:cubicBezTo>
                <a:cubicBezTo>
                  <a:pt x="17887" y="18809"/>
                  <a:pt x="18409" y="18618"/>
                  <a:pt x="18829" y="18198"/>
                </a:cubicBezTo>
                <a:cubicBezTo>
                  <a:pt x="20059" y="16961"/>
                  <a:pt x="19311" y="14845"/>
                  <a:pt x="17572" y="14663"/>
                </a:cubicBezTo>
                <a:lnTo>
                  <a:pt x="17579" y="14663"/>
                </a:lnTo>
                <a:cubicBezTo>
                  <a:pt x="17546" y="14663"/>
                  <a:pt x="17514" y="14656"/>
                  <a:pt x="17481" y="14656"/>
                </a:cubicBezTo>
                <a:cubicBezTo>
                  <a:pt x="16316" y="14598"/>
                  <a:pt x="15216" y="14109"/>
                  <a:pt x="14382" y="13289"/>
                </a:cubicBezTo>
                <a:lnTo>
                  <a:pt x="12631" y="11525"/>
                </a:lnTo>
                <a:cubicBezTo>
                  <a:pt x="12012" y="10900"/>
                  <a:pt x="12377" y="9819"/>
                  <a:pt x="13249" y="9734"/>
                </a:cubicBezTo>
                <a:cubicBezTo>
                  <a:pt x="13321" y="9728"/>
                  <a:pt x="13386" y="9728"/>
                  <a:pt x="13458" y="9728"/>
                </a:cubicBezTo>
                <a:lnTo>
                  <a:pt x="13542" y="9728"/>
                </a:lnTo>
                <a:cubicBezTo>
                  <a:pt x="14415" y="9734"/>
                  <a:pt x="15242" y="10118"/>
                  <a:pt x="15815" y="10776"/>
                </a:cubicBezTo>
                <a:cubicBezTo>
                  <a:pt x="16215" y="11231"/>
                  <a:pt x="16780" y="11476"/>
                  <a:pt x="17360" y="11476"/>
                </a:cubicBezTo>
                <a:cubicBezTo>
                  <a:pt x="17610" y="11476"/>
                  <a:pt x="17863" y="11430"/>
                  <a:pt x="18106" y="11336"/>
                </a:cubicBezTo>
                <a:cubicBezTo>
                  <a:pt x="18914" y="11023"/>
                  <a:pt x="19447" y="10249"/>
                  <a:pt x="19434" y="9383"/>
                </a:cubicBezTo>
                <a:cubicBezTo>
                  <a:pt x="19428" y="8517"/>
                  <a:pt x="18888" y="7749"/>
                  <a:pt x="18080" y="7449"/>
                </a:cubicBezTo>
                <a:cubicBezTo>
                  <a:pt x="17848" y="7365"/>
                  <a:pt x="17607" y="7325"/>
                  <a:pt x="17369" y="7325"/>
                </a:cubicBezTo>
                <a:cubicBezTo>
                  <a:pt x="16774" y="7325"/>
                  <a:pt x="16193" y="7579"/>
                  <a:pt x="15789" y="8048"/>
                </a:cubicBezTo>
                <a:cubicBezTo>
                  <a:pt x="15248" y="8686"/>
                  <a:pt x="14454" y="9064"/>
                  <a:pt x="13614" y="9077"/>
                </a:cubicBezTo>
                <a:lnTo>
                  <a:pt x="13419" y="9077"/>
                </a:lnTo>
                <a:cubicBezTo>
                  <a:pt x="12742" y="9070"/>
                  <a:pt x="12110" y="8738"/>
                  <a:pt x="11726" y="8185"/>
                </a:cubicBezTo>
                <a:cubicBezTo>
                  <a:pt x="11635" y="8061"/>
                  <a:pt x="11531" y="7950"/>
                  <a:pt x="11420" y="7846"/>
                </a:cubicBezTo>
                <a:cubicBezTo>
                  <a:pt x="10756" y="7273"/>
                  <a:pt x="10372" y="6440"/>
                  <a:pt x="10365" y="5568"/>
                </a:cubicBezTo>
                <a:cubicBezTo>
                  <a:pt x="10359" y="4858"/>
                  <a:pt x="10691" y="4181"/>
                  <a:pt x="11264" y="3758"/>
                </a:cubicBezTo>
                <a:cubicBezTo>
                  <a:pt x="11986" y="3224"/>
                  <a:pt x="12286" y="2293"/>
                  <a:pt x="12012" y="1440"/>
                </a:cubicBezTo>
                <a:cubicBezTo>
                  <a:pt x="11739" y="587"/>
                  <a:pt x="10945" y="8"/>
                  <a:pt x="10053" y="1"/>
                </a:cubicBezTo>
                <a:cubicBezTo>
                  <a:pt x="10048" y="1"/>
                  <a:pt x="10043" y="1"/>
                  <a:pt x="10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41"/>
          <p:cNvSpPr/>
          <p:nvPr/>
        </p:nvSpPr>
        <p:spPr>
          <a:xfrm>
            <a:off x="7753084" y="2867532"/>
            <a:ext cx="244418" cy="244418"/>
          </a:xfrm>
          <a:custGeom>
            <a:avLst/>
            <a:gdLst/>
            <a:ahLst/>
            <a:cxnLst/>
            <a:rect l="l" t="t" r="r" b="b"/>
            <a:pathLst>
              <a:path w="4155" h="4155" extrusionOk="0">
                <a:moveTo>
                  <a:pt x="2078" y="0"/>
                </a:moveTo>
                <a:cubicBezTo>
                  <a:pt x="932" y="0"/>
                  <a:pt x="1" y="931"/>
                  <a:pt x="1" y="2077"/>
                </a:cubicBezTo>
                <a:cubicBezTo>
                  <a:pt x="1" y="3223"/>
                  <a:pt x="932" y="4154"/>
                  <a:pt x="2078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41"/>
          <p:cNvSpPr/>
          <p:nvPr/>
        </p:nvSpPr>
        <p:spPr>
          <a:xfrm>
            <a:off x="6905024" y="2440512"/>
            <a:ext cx="1134087" cy="675135"/>
          </a:xfrm>
          <a:custGeom>
            <a:avLst/>
            <a:gdLst/>
            <a:ahLst/>
            <a:cxnLst/>
            <a:rect l="l" t="t" r="r" b="b"/>
            <a:pathLst>
              <a:path w="19279" h="11477" extrusionOk="0">
                <a:moveTo>
                  <a:pt x="16863" y="1"/>
                </a:moveTo>
                <a:lnTo>
                  <a:pt x="16856" y="7"/>
                </a:lnTo>
                <a:cubicBezTo>
                  <a:pt x="16812" y="4"/>
                  <a:pt x="16767" y="3"/>
                  <a:pt x="16722" y="3"/>
                </a:cubicBezTo>
                <a:cubicBezTo>
                  <a:pt x="16062" y="3"/>
                  <a:pt x="15443" y="317"/>
                  <a:pt x="15053" y="860"/>
                </a:cubicBezTo>
                <a:cubicBezTo>
                  <a:pt x="14634" y="1421"/>
                  <a:pt x="13972" y="1752"/>
                  <a:pt x="13270" y="1752"/>
                </a:cubicBezTo>
                <a:cubicBezTo>
                  <a:pt x="13263" y="1752"/>
                  <a:pt x="13256" y="1752"/>
                  <a:pt x="13249" y="1752"/>
                </a:cubicBezTo>
                <a:lnTo>
                  <a:pt x="13152" y="1752"/>
                </a:lnTo>
                <a:cubicBezTo>
                  <a:pt x="12312" y="1746"/>
                  <a:pt x="11518" y="1368"/>
                  <a:pt x="10977" y="724"/>
                </a:cubicBezTo>
                <a:cubicBezTo>
                  <a:pt x="10564" y="244"/>
                  <a:pt x="9987" y="6"/>
                  <a:pt x="9410" y="6"/>
                </a:cubicBezTo>
                <a:cubicBezTo>
                  <a:pt x="8796" y="6"/>
                  <a:pt x="8183" y="275"/>
                  <a:pt x="7767" y="808"/>
                </a:cubicBezTo>
                <a:cubicBezTo>
                  <a:pt x="7288" y="1403"/>
                  <a:pt x="6570" y="1753"/>
                  <a:pt x="5804" y="1753"/>
                </a:cubicBezTo>
                <a:cubicBezTo>
                  <a:pt x="5790" y="1753"/>
                  <a:pt x="5776" y="1752"/>
                  <a:pt x="5762" y="1752"/>
                </a:cubicBezTo>
                <a:lnTo>
                  <a:pt x="5665" y="1752"/>
                </a:lnTo>
                <a:cubicBezTo>
                  <a:pt x="4896" y="1746"/>
                  <a:pt x="4174" y="1388"/>
                  <a:pt x="3705" y="782"/>
                </a:cubicBezTo>
                <a:cubicBezTo>
                  <a:pt x="3303" y="281"/>
                  <a:pt x="2702" y="3"/>
                  <a:pt x="2084" y="3"/>
                </a:cubicBezTo>
                <a:cubicBezTo>
                  <a:pt x="1851" y="3"/>
                  <a:pt x="1615" y="43"/>
                  <a:pt x="1387" y="125"/>
                </a:cubicBezTo>
                <a:cubicBezTo>
                  <a:pt x="554" y="418"/>
                  <a:pt x="0" y="1212"/>
                  <a:pt x="7" y="2091"/>
                </a:cubicBezTo>
                <a:cubicBezTo>
                  <a:pt x="13" y="2976"/>
                  <a:pt x="580" y="3757"/>
                  <a:pt x="1413" y="4044"/>
                </a:cubicBezTo>
                <a:cubicBezTo>
                  <a:pt x="1633" y="4119"/>
                  <a:pt x="1859" y="4155"/>
                  <a:pt x="2082" y="4155"/>
                </a:cubicBezTo>
                <a:cubicBezTo>
                  <a:pt x="2711" y="4155"/>
                  <a:pt x="3319" y="3868"/>
                  <a:pt x="3718" y="3354"/>
                </a:cubicBezTo>
                <a:cubicBezTo>
                  <a:pt x="4167" y="2761"/>
                  <a:pt x="4864" y="2410"/>
                  <a:pt x="5606" y="2403"/>
                </a:cubicBezTo>
                <a:lnTo>
                  <a:pt x="5795" y="2403"/>
                </a:lnTo>
                <a:cubicBezTo>
                  <a:pt x="6576" y="2416"/>
                  <a:pt x="7312" y="2774"/>
                  <a:pt x="7794" y="3386"/>
                </a:cubicBezTo>
                <a:cubicBezTo>
                  <a:pt x="7878" y="3491"/>
                  <a:pt x="7969" y="3582"/>
                  <a:pt x="8073" y="3666"/>
                </a:cubicBezTo>
                <a:cubicBezTo>
                  <a:pt x="8718" y="4213"/>
                  <a:pt x="9083" y="5021"/>
                  <a:pt x="9083" y="5867"/>
                </a:cubicBezTo>
                <a:cubicBezTo>
                  <a:pt x="9083" y="6609"/>
                  <a:pt x="8738" y="7306"/>
                  <a:pt x="8152" y="7755"/>
                </a:cubicBezTo>
                <a:cubicBezTo>
                  <a:pt x="7989" y="7879"/>
                  <a:pt x="7846" y="8028"/>
                  <a:pt x="7722" y="8198"/>
                </a:cubicBezTo>
                <a:cubicBezTo>
                  <a:pt x="7331" y="8745"/>
                  <a:pt x="6700" y="9070"/>
                  <a:pt x="6029" y="9077"/>
                </a:cubicBezTo>
                <a:lnTo>
                  <a:pt x="5899" y="9077"/>
                </a:lnTo>
                <a:cubicBezTo>
                  <a:pt x="5027" y="9064"/>
                  <a:pt x="4200" y="8679"/>
                  <a:pt x="3633" y="8022"/>
                </a:cubicBezTo>
                <a:cubicBezTo>
                  <a:pt x="3227" y="7570"/>
                  <a:pt x="2658" y="7326"/>
                  <a:pt x="2075" y="7326"/>
                </a:cubicBezTo>
                <a:cubicBezTo>
                  <a:pt x="1827" y="7326"/>
                  <a:pt x="1576" y="7371"/>
                  <a:pt x="1335" y="7462"/>
                </a:cubicBezTo>
                <a:cubicBezTo>
                  <a:pt x="528" y="7774"/>
                  <a:pt x="0" y="8549"/>
                  <a:pt x="7" y="9415"/>
                </a:cubicBezTo>
                <a:cubicBezTo>
                  <a:pt x="13" y="10281"/>
                  <a:pt x="554" y="11049"/>
                  <a:pt x="1368" y="11349"/>
                </a:cubicBezTo>
                <a:cubicBezTo>
                  <a:pt x="1599" y="11435"/>
                  <a:pt x="1840" y="11476"/>
                  <a:pt x="2078" y="11476"/>
                </a:cubicBezTo>
                <a:cubicBezTo>
                  <a:pt x="2670" y="11476"/>
                  <a:pt x="3249" y="11221"/>
                  <a:pt x="3653" y="10756"/>
                </a:cubicBezTo>
                <a:cubicBezTo>
                  <a:pt x="4193" y="10112"/>
                  <a:pt x="4987" y="9734"/>
                  <a:pt x="5827" y="9728"/>
                </a:cubicBezTo>
                <a:lnTo>
                  <a:pt x="6036" y="9728"/>
                </a:lnTo>
                <a:cubicBezTo>
                  <a:pt x="6706" y="9734"/>
                  <a:pt x="7338" y="10066"/>
                  <a:pt x="7722" y="10613"/>
                </a:cubicBezTo>
                <a:cubicBezTo>
                  <a:pt x="8129" y="11183"/>
                  <a:pt x="8764" y="11477"/>
                  <a:pt x="9404" y="11477"/>
                </a:cubicBezTo>
                <a:cubicBezTo>
                  <a:pt x="9920" y="11477"/>
                  <a:pt x="10440" y="11285"/>
                  <a:pt x="10847" y="10893"/>
                </a:cubicBezTo>
                <a:cubicBezTo>
                  <a:pt x="11758" y="10014"/>
                  <a:pt x="11674" y="8530"/>
                  <a:pt x="10671" y="7755"/>
                </a:cubicBezTo>
                <a:cubicBezTo>
                  <a:pt x="10079" y="7306"/>
                  <a:pt x="9734" y="6603"/>
                  <a:pt x="9734" y="5860"/>
                </a:cubicBezTo>
                <a:cubicBezTo>
                  <a:pt x="9727" y="5014"/>
                  <a:pt x="10098" y="4213"/>
                  <a:pt x="10743" y="3666"/>
                </a:cubicBezTo>
                <a:cubicBezTo>
                  <a:pt x="10840" y="3575"/>
                  <a:pt x="10932" y="3484"/>
                  <a:pt x="11016" y="3386"/>
                </a:cubicBezTo>
                <a:cubicBezTo>
                  <a:pt x="11539" y="2754"/>
                  <a:pt x="12317" y="2397"/>
                  <a:pt x="13130" y="2397"/>
                </a:cubicBezTo>
                <a:cubicBezTo>
                  <a:pt x="13137" y="2397"/>
                  <a:pt x="13144" y="2397"/>
                  <a:pt x="13152" y="2397"/>
                </a:cubicBezTo>
                <a:lnTo>
                  <a:pt x="13249" y="2397"/>
                </a:lnTo>
                <a:cubicBezTo>
                  <a:pt x="13966" y="2403"/>
                  <a:pt x="14643" y="2742"/>
                  <a:pt x="15072" y="3315"/>
                </a:cubicBezTo>
                <a:cubicBezTo>
                  <a:pt x="15490" y="3877"/>
                  <a:pt x="16112" y="4150"/>
                  <a:pt x="16731" y="4150"/>
                </a:cubicBezTo>
                <a:cubicBezTo>
                  <a:pt x="17453" y="4150"/>
                  <a:pt x="18170" y="3779"/>
                  <a:pt x="18556" y="3061"/>
                </a:cubicBezTo>
                <a:cubicBezTo>
                  <a:pt x="19278" y="1726"/>
                  <a:pt x="18373" y="99"/>
                  <a:pt x="168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1"/>
          <p:cNvSpPr/>
          <p:nvPr/>
        </p:nvSpPr>
        <p:spPr>
          <a:xfrm>
            <a:off x="7756382" y="2009968"/>
            <a:ext cx="265065" cy="674899"/>
          </a:xfrm>
          <a:custGeom>
            <a:avLst/>
            <a:gdLst/>
            <a:ahLst/>
            <a:cxnLst/>
            <a:rect l="l" t="t" r="r" b="b"/>
            <a:pathLst>
              <a:path w="4506" h="11473" extrusionOk="0">
                <a:moveTo>
                  <a:pt x="2255" y="1"/>
                </a:moveTo>
                <a:cubicBezTo>
                  <a:pt x="2250" y="1"/>
                  <a:pt x="2245" y="1"/>
                  <a:pt x="2240" y="1"/>
                </a:cubicBezTo>
                <a:cubicBezTo>
                  <a:pt x="1354" y="7"/>
                  <a:pt x="573" y="574"/>
                  <a:pt x="287" y="1407"/>
                </a:cubicBezTo>
                <a:cubicBezTo>
                  <a:pt x="0" y="2247"/>
                  <a:pt x="280" y="3171"/>
                  <a:pt x="977" y="3712"/>
                </a:cubicBezTo>
                <a:cubicBezTo>
                  <a:pt x="1569" y="4161"/>
                  <a:pt x="1921" y="4858"/>
                  <a:pt x="1927" y="5600"/>
                </a:cubicBezTo>
                <a:lnTo>
                  <a:pt x="1927" y="5658"/>
                </a:lnTo>
                <a:cubicBezTo>
                  <a:pt x="1927" y="6485"/>
                  <a:pt x="1563" y="7266"/>
                  <a:pt x="931" y="7800"/>
                </a:cubicBezTo>
                <a:cubicBezTo>
                  <a:pt x="261" y="8354"/>
                  <a:pt x="7" y="9272"/>
                  <a:pt x="293" y="10092"/>
                </a:cubicBezTo>
                <a:cubicBezTo>
                  <a:pt x="586" y="10912"/>
                  <a:pt x="1361" y="11466"/>
                  <a:pt x="2233" y="11472"/>
                </a:cubicBezTo>
                <a:cubicBezTo>
                  <a:pt x="2244" y="11472"/>
                  <a:pt x="2254" y="11473"/>
                  <a:pt x="2264" y="11473"/>
                </a:cubicBezTo>
                <a:cubicBezTo>
                  <a:pt x="3124" y="11473"/>
                  <a:pt x="3891" y="10935"/>
                  <a:pt x="4193" y="10131"/>
                </a:cubicBezTo>
                <a:cubicBezTo>
                  <a:pt x="4499" y="9317"/>
                  <a:pt x="4265" y="8393"/>
                  <a:pt x="3607" y="7826"/>
                </a:cubicBezTo>
                <a:cubicBezTo>
                  <a:pt x="2963" y="7286"/>
                  <a:pt x="2585" y="6498"/>
                  <a:pt x="2578" y="5658"/>
                </a:cubicBezTo>
                <a:cubicBezTo>
                  <a:pt x="2585" y="4890"/>
                  <a:pt x="2943" y="4167"/>
                  <a:pt x="3548" y="3699"/>
                </a:cubicBezTo>
                <a:cubicBezTo>
                  <a:pt x="4239" y="3145"/>
                  <a:pt x="4506" y="2214"/>
                  <a:pt x="4206" y="1381"/>
                </a:cubicBezTo>
                <a:cubicBezTo>
                  <a:pt x="3915" y="552"/>
                  <a:pt x="3128" y="1"/>
                  <a:pt x="225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41"/>
          <p:cNvSpPr/>
          <p:nvPr/>
        </p:nvSpPr>
        <p:spPr>
          <a:xfrm rot="5400000">
            <a:off x="7110640" y="1791633"/>
            <a:ext cx="265955" cy="677165"/>
          </a:xfrm>
          <a:custGeom>
            <a:avLst/>
            <a:gdLst/>
            <a:ahLst/>
            <a:cxnLst/>
            <a:rect l="l" t="t" r="r" b="b"/>
            <a:pathLst>
              <a:path w="4506" h="11473" extrusionOk="0">
                <a:moveTo>
                  <a:pt x="2255" y="1"/>
                </a:moveTo>
                <a:cubicBezTo>
                  <a:pt x="2250" y="1"/>
                  <a:pt x="2245" y="1"/>
                  <a:pt x="2240" y="1"/>
                </a:cubicBezTo>
                <a:cubicBezTo>
                  <a:pt x="1354" y="7"/>
                  <a:pt x="573" y="574"/>
                  <a:pt x="287" y="1407"/>
                </a:cubicBezTo>
                <a:cubicBezTo>
                  <a:pt x="0" y="2247"/>
                  <a:pt x="280" y="3171"/>
                  <a:pt x="977" y="3712"/>
                </a:cubicBezTo>
                <a:cubicBezTo>
                  <a:pt x="1569" y="4161"/>
                  <a:pt x="1921" y="4858"/>
                  <a:pt x="1927" y="5600"/>
                </a:cubicBezTo>
                <a:lnTo>
                  <a:pt x="1927" y="5658"/>
                </a:lnTo>
                <a:cubicBezTo>
                  <a:pt x="1927" y="6485"/>
                  <a:pt x="1563" y="7266"/>
                  <a:pt x="931" y="7800"/>
                </a:cubicBezTo>
                <a:cubicBezTo>
                  <a:pt x="261" y="8354"/>
                  <a:pt x="7" y="9272"/>
                  <a:pt x="293" y="10092"/>
                </a:cubicBezTo>
                <a:cubicBezTo>
                  <a:pt x="586" y="10912"/>
                  <a:pt x="1361" y="11466"/>
                  <a:pt x="2233" y="11472"/>
                </a:cubicBezTo>
                <a:cubicBezTo>
                  <a:pt x="2244" y="11472"/>
                  <a:pt x="2254" y="11473"/>
                  <a:pt x="2264" y="11473"/>
                </a:cubicBezTo>
                <a:cubicBezTo>
                  <a:pt x="3124" y="11473"/>
                  <a:pt x="3891" y="10935"/>
                  <a:pt x="4193" y="10131"/>
                </a:cubicBezTo>
                <a:cubicBezTo>
                  <a:pt x="4499" y="9317"/>
                  <a:pt x="4265" y="8393"/>
                  <a:pt x="3607" y="7826"/>
                </a:cubicBezTo>
                <a:cubicBezTo>
                  <a:pt x="2963" y="7286"/>
                  <a:pt x="2585" y="6498"/>
                  <a:pt x="2578" y="5658"/>
                </a:cubicBezTo>
                <a:cubicBezTo>
                  <a:pt x="2585" y="4890"/>
                  <a:pt x="2943" y="4167"/>
                  <a:pt x="3548" y="3699"/>
                </a:cubicBezTo>
                <a:cubicBezTo>
                  <a:pt x="4239" y="3145"/>
                  <a:pt x="4506" y="2214"/>
                  <a:pt x="4206" y="1381"/>
                </a:cubicBezTo>
                <a:cubicBezTo>
                  <a:pt x="3915" y="552"/>
                  <a:pt x="3128" y="1"/>
                  <a:pt x="225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68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163" name="Google Shape;1163;p68"/>
          <p:cNvSpPr txBox="1">
            <a:spLocks noGrp="1"/>
          </p:cNvSpPr>
          <p:nvPr>
            <p:ph type="title"/>
          </p:nvPr>
        </p:nvSpPr>
        <p:spPr>
          <a:xfrm>
            <a:off x="2093954" y="373444"/>
            <a:ext cx="46026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Participantes</a:t>
            </a:r>
            <a:endParaRPr dirty="0"/>
          </a:p>
        </p:txBody>
      </p:sp>
      <p:sp>
        <p:nvSpPr>
          <p:cNvPr id="1165" name="Google Shape;1165;p68"/>
          <p:cNvSpPr txBox="1">
            <a:spLocks noGrp="1"/>
          </p:cNvSpPr>
          <p:nvPr>
            <p:ph type="subTitle" idx="3"/>
          </p:nvPr>
        </p:nvSpPr>
        <p:spPr>
          <a:xfrm>
            <a:off x="781880" y="3360631"/>
            <a:ext cx="6891132" cy="900448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63500" marR="64770" indent="457200" algn="just">
              <a:lnSpc>
                <a:spcPct val="102000"/>
              </a:lnSpc>
              <a:spcBef>
                <a:spcPts val="880"/>
              </a:spcBef>
              <a:spcAft>
                <a:spcPts val="0"/>
              </a:spcAft>
            </a:pPr>
            <a:r>
              <a:rPr lang="pt-PT" sz="1150" dirty="0">
                <a:effectLst/>
                <a:latin typeface="Quicksand" panose="020B0604020202020204" charset="0"/>
                <a:ea typeface="Arial MT"/>
                <a:cs typeface="Arial MT"/>
              </a:rPr>
              <a:t>Para iniciar o desenvolvimento do Sistema de Análise do Perfil Socioeconômico,  foi necessário que </a:t>
            </a:r>
            <a:r>
              <a:rPr lang="pt-PT" sz="1150" b="1" dirty="0">
                <a:effectLst/>
                <a:latin typeface="Quicksand" panose="020B0604020202020204" charset="0"/>
                <a:ea typeface="Arial MT"/>
                <a:cs typeface="Arial MT"/>
              </a:rPr>
              <a:t>ambas as turmas </a:t>
            </a:r>
            <a:r>
              <a:rPr lang="pt-PT" sz="1150" dirty="0">
                <a:effectLst/>
                <a:latin typeface="Quicksand" panose="020B0604020202020204" charset="0"/>
                <a:ea typeface="Arial MT"/>
                <a:cs typeface="Arial MT"/>
              </a:rPr>
              <a:t>do segundo semestre de nosso curso, matutino e noturno, instituíssem uma comunicação com o propósito de </a:t>
            </a:r>
            <a:r>
              <a:rPr lang="pt-PT" sz="1150" b="1" dirty="0">
                <a:effectLst/>
                <a:latin typeface="Quicksand" panose="020B0604020202020204" charset="0"/>
                <a:ea typeface="Arial MT"/>
                <a:cs typeface="Arial MT"/>
              </a:rPr>
              <a:t>definir questões primordiais </a:t>
            </a:r>
            <a:r>
              <a:rPr lang="pt-PT" sz="1150" dirty="0">
                <a:effectLst/>
                <a:latin typeface="Quicksand" panose="020B0604020202020204" charset="0"/>
                <a:ea typeface="Arial MT"/>
                <a:cs typeface="Arial MT"/>
              </a:rPr>
              <a:t>para a primeira etapa. Sendo assim definida uma </a:t>
            </a:r>
            <a:r>
              <a:rPr lang="pt-PT" sz="1150" b="1" dirty="0">
                <a:effectLst/>
                <a:latin typeface="Quicksand" panose="020B0604020202020204" charset="0"/>
                <a:ea typeface="Arial MT"/>
                <a:cs typeface="Arial MT"/>
              </a:rPr>
              <a:t>ferramenta para o questionário</a:t>
            </a:r>
            <a:r>
              <a:rPr lang="pt-PT" sz="1150" dirty="0">
                <a:effectLst/>
                <a:latin typeface="Quicksand" panose="020B0604020202020204" charset="0"/>
                <a:ea typeface="Arial MT"/>
                <a:cs typeface="Arial MT"/>
              </a:rPr>
              <a:t>, quais seriam as perguntas, e a forma com que as mesmas seriam dispostas. </a:t>
            </a:r>
            <a:endParaRPr sz="1150" dirty="0"/>
          </a:p>
        </p:txBody>
      </p:sp>
      <p:sp>
        <p:nvSpPr>
          <p:cNvPr id="1166" name="Google Shape;1166;p68"/>
          <p:cNvSpPr txBox="1">
            <a:spLocks noGrp="1"/>
          </p:cNvSpPr>
          <p:nvPr>
            <p:ph type="subTitle" idx="2"/>
          </p:nvPr>
        </p:nvSpPr>
        <p:spPr>
          <a:xfrm>
            <a:off x="4994861" y="2818467"/>
            <a:ext cx="2327700" cy="3384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ADS Matutino</a:t>
            </a:r>
            <a:endParaRPr dirty="0"/>
          </a:p>
        </p:txBody>
      </p:sp>
      <p:sp>
        <p:nvSpPr>
          <p:cNvPr id="1168" name="Google Shape;1168;p68"/>
          <p:cNvSpPr txBox="1">
            <a:spLocks noGrp="1"/>
          </p:cNvSpPr>
          <p:nvPr>
            <p:ph type="subTitle" idx="4"/>
          </p:nvPr>
        </p:nvSpPr>
        <p:spPr>
          <a:xfrm>
            <a:off x="1394549" y="2818467"/>
            <a:ext cx="2327700" cy="3384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ADS Noturno</a:t>
            </a:r>
            <a:endParaRPr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7C7F5EF-CBB0-8A51-D5F3-77E0D8824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76"/>
          <a:stretch/>
        </p:blipFill>
        <p:spPr>
          <a:xfrm flipH="1">
            <a:off x="4994861" y="1055844"/>
            <a:ext cx="1846955" cy="1648202"/>
          </a:xfrm>
          <a:prstGeom prst="rect">
            <a:avLst/>
          </a:prstGeom>
        </p:spPr>
      </p:pic>
      <p:pic>
        <p:nvPicPr>
          <p:cNvPr id="14" name="Imagem 13" descr="Interface gráfica do usuário&#10;&#10;Descrição gerada automaticamente">
            <a:extLst>
              <a:ext uri="{FF2B5EF4-FFF2-40B4-BE49-F238E27FC236}">
                <a16:creationId xmlns:a16="http://schemas.microsoft.com/office/drawing/2014/main" id="{50497BCC-215C-2A59-DA1A-30D601D3BC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b="59728"/>
          <a:stretch/>
        </p:blipFill>
        <p:spPr>
          <a:xfrm flipH="1">
            <a:off x="1875294" y="1055844"/>
            <a:ext cx="1846955" cy="1647067"/>
          </a:xfrm>
          <a:prstGeom prst="rect">
            <a:avLst/>
          </a:prstGeom>
        </p:spPr>
      </p:pic>
      <p:pic>
        <p:nvPicPr>
          <p:cNvPr id="5" name="Imagem 4" descr="Uma imagem contendo faca&#10;&#10;Descrição gerada automaticamente">
            <a:extLst>
              <a:ext uri="{FF2B5EF4-FFF2-40B4-BE49-F238E27FC236}">
                <a16:creationId xmlns:a16="http://schemas.microsoft.com/office/drawing/2014/main" id="{834A17CF-B95C-D2B9-3C73-67FA2717F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3809" y="1418164"/>
            <a:ext cx="2569493" cy="12847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47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597" name="Google Shape;597;p47"/>
          <p:cNvSpPr txBox="1">
            <a:spLocks noGrp="1"/>
          </p:cNvSpPr>
          <p:nvPr>
            <p:ph type="title"/>
          </p:nvPr>
        </p:nvSpPr>
        <p:spPr>
          <a:xfrm>
            <a:off x="1959351" y="520075"/>
            <a:ext cx="5632174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PROGRAMAS E LINGUAGENS</a:t>
            </a:r>
            <a:endParaRPr sz="2500" dirty="0"/>
          </a:p>
        </p:txBody>
      </p:sp>
      <p:sp>
        <p:nvSpPr>
          <p:cNvPr id="598" name="Google Shape;598;p47"/>
          <p:cNvSpPr txBox="1"/>
          <p:nvPr/>
        </p:nvSpPr>
        <p:spPr>
          <a:xfrm>
            <a:off x="2270700" y="996450"/>
            <a:ext cx="46026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rPr>
              <a:t>Utilizados Inicialmente</a:t>
            </a:r>
            <a:endParaRPr sz="16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599" name="Google Shape;599;p47"/>
          <p:cNvSpPr txBox="1">
            <a:spLocks noGrp="1"/>
          </p:cNvSpPr>
          <p:nvPr>
            <p:ph type="subTitle" idx="4294967295"/>
          </p:nvPr>
        </p:nvSpPr>
        <p:spPr>
          <a:xfrm>
            <a:off x="1437563" y="1679412"/>
            <a:ext cx="29310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Microsoft Forms</a:t>
            </a:r>
            <a:endParaRPr dirty="0"/>
          </a:p>
        </p:txBody>
      </p:sp>
      <p:sp>
        <p:nvSpPr>
          <p:cNvPr id="600" name="Google Shape;600;p47"/>
          <p:cNvSpPr txBox="1">
            <a:spLocks noGrp="1"/>
          </p:cNvSpPr>
          <p:nvPr>
            <p:ph type="subTitle" idx="4294967295"/>
          </p:nvPr>
        </p:nvSpPr>
        <p:spPr>
          <a:xfrm>
            <a:off x="1656937" y="2043645"/>
            <a:ext cx="2631927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Obtenção de Dados</a:t>
            </a:r>
            <a:endParaRPr b="1" dirty="0"/>
          </a:p>
        </p:txBody>
      </p:sp>
      <p:sp>
        <p:nvSpPr>
          <p:cNvPr id="601" name="Google Shape;601;p47"/>
          <p:cNvSpPr txBox="1">
            <a:spLocks noGrp="1"/>
          </p:cNvSpPr>
          <p:nvPr>
            <p:ph type="subTitle" idx="4294967295"/>
          </p:nvPr>
        </p:nvSpPr>
        <p:spPr>
          <a:xfrm>
            <a:off x="1656937" y="2474926"/>
            <a:ext cx="2085043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Formatação </a:t>
            </a:r>
            <a:r>
              <a:rPr lang="en" dirty="0"/>
              <a:t>prática de respostas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05" name="Google Shape;605;p47"/>
          <p:cNvSpPr/>
          <p:nvPr/>
        </p:nvSpPr>
        <p:spPr>
          <a:xfrm>
            <a:off x="1547988" y="2135100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7"/>
          <p:cNvSpPr/>
          <p:nvPr/>
        </p:nvSpPr>
        <p:spPr>
          <a:xfrm>
            <a:off x="743538" y="1527612"/>
            <a:ext cx="596100" cy="596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607" name="Google Shape;607;p47"/>
          <p:cNvSpPr txBox="1">
            <a:spLocks noGrp="1"/>
          </p:cNvSpPr>
          <p:nvPr>
            <p:ph type="subTitle" idx="4294967295"/>
          </p:nvPr>
        </p:nvSpPr>
        <p:spPr>
          <a:xfrm>
            <a:off x="1437563" y="3074658"/>
            <a:ext cx="29310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Excel</a:t>
            </a:r>
            <a:endParaRPr dirty="0"/>
          </a:p>
        </p:txBody>
      </p:sp>
      <p:sp>
        <p:nvSpPr>
          <p:cNvPr id="608" name="Google Shape;608;p47"/>
          <p:cNvSpPr txBox="1">
            <a:spLocks noGrp="1"/>
          </p:cNvSpPr>
          <p:nvPr>
            <p:ph type="subTitle" idx="4294967295"/>
          </p:nvPr>
        </p:nvSpPr>
        <p:spPr>
          <a:xfrm>
            <a:off x="1656937" y="3864200"/>
            <a:ext cx="2242892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Maior versatildade com outros programas</a:t>
            </a:r>
            <a:endParaRPr b="1" dirty="0"/>
          </a:p>
        </p:txBody>
      </p:sp>
      <p:sp>
        <p:nvSpPr>
          <p:cNvPr id="612" name="Google Shape;612;p47"/>
          <p:cNvSpPr/>
          <p:nvPr/>
        </p:nvSpPr>
        <p:spPr>
          <a:xfrm>
            <a:off x="743538" y="2922858"/>
            <a:ext cx="596100" cy="596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613" name="Google Shape;613;p47"/>
          <p:cNvSpPr txBox="1">
            <a:spLocks noGrp="1"/>
          </p:cNvSpPr>
          <p:nvPr>
            <p:ph type="subTitle" idx="4294967295"/>
          </p:nvPr>
        </p:nvSpPr>
        <p:spPr>
          <a:xfrm>
            <a:off x="5469488" y="1679412"/>
            <a:ext cx="29310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</a:t>
            </a:r>
            <a:endParaRPr dirty="0"/>
          </a:p>
        </p:txBody>
      </p:sp>
      <p:sp>
        <p:nvSpPr>
          <p:cNvPr id="614" name="Google Shape;614;p47"/>
          <p:cNvSpPr txBox="1">
            <a:spLocks noGrp="1"/>
          </p:cNvSpPr>
          <p:nvPr>
            <p:ph type="subTitle" idx="4294967295"/>
          </p:nvPr>
        </p:nvSpPr>
        <p:spPr>
          <a:xfrm>
            <a:off x="5685004" y="2702387"/>
            <a:ext cx="16926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Versatilidade</a:t>
            </a:r>
            <a:endParaRPr dirty="0"/>
          </a:p>
        </p:txBody>
      </p:sp>
      <p:sp>
        <p:nvSpPr>
          <p:cNvPr id="615" name="Google Shape;615;p47"/>
          <p:cNvSpPr/>
          <p:nvPr/>
        </p:nvSpPr>
        <p:spPr>
          <a:xfrm>
            <a:off x="5579913" y="2805978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47"/>
          <p:cNvSpPr/>
          <p:nvPr/>
        </p:nvSpPr>
        <p:spPr>
          <a:xfrm>
            <a:off x="4775438" y="1527612"/>
            <a:ext cx="596100" cy="596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617" name="Google Shape;617;p47"/>
          <p:cNvSpPr txBox="1">
            <a:spLocks noGrp="1"/>
          </p:cNvSpPr>
          <p:nvPr>
            <p:ph type="subTitle" idx="4294967295"/>
          </p:nvPr>
        </p:nvSpPr>
        <p:spPr>
          <a:xfrm>
            <a:off x="5693313" y="3071754"/>
            <a:ext cx="2110459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Diversas Bibliotecas</a:t>
            </a:r>
            <a:endParaRPr dirty="0"/>
          </a:p>
        </p:txBody>
      </p:sp>
      <p:sp>
        <p:nvSpPr>
          <p:cNvPr id="618" name="Google Shape;618;p47"/>
          <p:cNvSpPr/>
          <p:nvPr/>
        </p:nvSpPr>
        <p:spPr>
          <a:xfrm>
            <a:off x="5579913" y="3169170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7"/>
          <p:cNvSpPr txBox="1">
            <a:spLocks noGrp="1"/>
          </p:cNvSpPr>
          <p:nvPr>
            <p:ph type="subTitle" idx="4294967295"/>
          </p:nvPr>
        </p:nvSpPr>
        <p:spPr>
          <a:xfrm>
            <a:off x="5685004" y="3429558"/>
            <a:ext cx="2428511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 dirty="0">
                <a:solidFill>
                  <a:srgbClr val="280F37"/>
                </a:solidFill>
                <a:effectLst/>
                <a:latin typeface="Quicksand" panose="020B0604020202020204" charset="0"/>
              </a:rPr>
              <a:t>Documentação extensa</a:t>
            </a:r>
            <a:endParaRPr dirty="0">
              <a:latin typeface="Quicksand" panose="020B0604020202020204" charset="0"/>
            </a:endParaRPr>
          </a:p>
        </p:txBody>
      </p:sp>
      <p:sp>
        <p:nvSpPr>
          <p:cNvPr id="621" name="Google Shape;621;p47"/>
          <p:cNvSpPr txBox="1">
            <a:spLocks noGrp="1"/>
          </p:cNvSpPr>
          <p:nvPr>
            <p:ph type="subTitle" idx="4294967295"/>
          </p:nvPr>
        </p:nvSpPr>
        <p:spPr>
          <a:xfrm>
            <a:off x="5693313" y="3803815"/>
            <a:ext cx="16926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Produtividade</a:t>
            </a:r>
            <a:endParaRPr dirty="0"/>
          </a:p>
        </p:txBody>
      </p:sp>
      <p:sp>
        <p:nvSpPr>
          <p:cNvPr id="622" name="Google Shape;622;p47"/>
          <p:cNvSpPr/>
          <p:nvPr/>
        </p:nvSpPr>
        <p:spPr>
          <a:xfrm>
            <a:off x="5579913" y="3895553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47"/>
          <p:cNvSpPr txBox="1">
            <a:spLocks noGrp="1"/>
          </p:cNvSpPr>
          <p:nvPr>
            <p:ph type="subTitle" idx="4294967295"/>
          </p:nvPr>
        </p:nvSpPr>
        <p:spPr>
          <a:xfrm>
            <a:off x="5469488" y="1972138"/>
            <a:ext cx="29310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(linguagem de programação)</a:t>
            </a:r>
            <a:endParaRPr dirty="0"/>
          </a:p>
        </p:txBody>
      </p:sp>
      <p:sp>
        <p:nvSpPr>
          <p:cNvPr id="624" name="Google Shape;624;p47"/>
          <p:cNvSpPr txBox="1">
            <a:spLocks noGrp="1"/>
          </p:cNvSpPr>
          <p:nvPr>
            <p:ph type="subTitle" idx="4294967295"/>
          </p:nvPr>
        </p:nvSpPr>
        <p:spPr>
          <a:xfrm>
            <a:off x="5685004" y="2358769"/>
            <a:ext cx="16926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Sintaxe simples</a:t>
            </a:r>
            <a:endParaRPr lang="pt-BR" dirty="0">
              <a:solidFill>
                <a:srgbClr val="2E2E2E"/>
              </a:solidFill>
              <a:latin typeface="Quicksand" panose="020B0604020202020204" charset="0"/>
            </a:endParaRPr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741556A3-B4CC-ABF2-7158-FF6CEC7763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7023" y="3025228"/>
            <a:ext cx="415367" cy="415367"/>
          </a:xfrm>
          <a:prstGeom prst="rect">
            <a:avLst/>
          </a:prstGeom>
        </p:spPr>
      </p:pic>
      <p:pic>
        <p:nvPicPr>
          <p:cNvPr id="3" name="Imagem 2" descr="Ícone&#10;&#10;Descrição gerada automaticamente">
            <a:extLst>
              <a:ext uri="{FF2B5EF4-FFF2-40B4-BE49-F238E27FC236}">
                <a16:creationId xmlns:a16="http://schemas.microsoft.com/office/drawing/2014/main" id="{9597EB23-EE59-6B3E-1DA5-E250972BCF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0732" y="1638177"/>
            <a:ext cx="648881" cy="375269"/>
          </a:xfrm>
          <a:prstGeom prst="rect">
            <a:avLst/>
          </a:prstGeom>
        </p:spPr>
      </p:pic>
      <p:sp>
        <p:nvSpPr>
          <p:cNvPr id="4" name="Google Shape;605;p47">
            <a:extLst>
              <a:ext uri="{FF2B5EF4-FFF2-40B4-BE49-F238E27FC236}">
                <a16:creationId xmlns:a16="http://schemas.microsoft.com/office/drawing/2014/main" id="{76DA2C65-16D8-7672-04FB-7883AAA92CE8}"/>
              </a:ext>
            </a:extLst>
          </p:cNvPr>
          <p:cNvSpPr/>
          <p:nvPr/>
        </p:nvSpPr>
        <p:spPr>
          <a:xfrm>
            <a:off x="1543537" y="2486462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610;p47">
            <a:extLst>
              <a:ext uri="{FF2B5EF4-FFF2-40B4-BE49-F238E27FC236}">
                <a16:creationId xmlns:a16="http://schemas.microsoft.com/office/drawing/2014/main" id="{6EDA878C-9E35-7EB2-5DDB-056E56E38960}"/>
              </a:ext>
            </a:extLst>
          </p:cNvPr>
          <p:cNvSpPr/>
          <p:nvPr/>
        </p:nvSpPr>
        <p:spPr>
          <a:xfrm>
            <a:off x="1543537" y="3836815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00;p47">
            <a:extLst>
              <a:ext uri="{FF2B5EF4-FFF2-40B4-BE49-F238E27FC236}">
                <a16:creationId xmlns:a16="http://schemas.microsoft.com/office/drawing/2014/main" id="{18FFA046-BC37-6214-5F02-359917925061}"/>
              </a:ext>
            </a:extLst>
          </p:cNvPr>
          <p:cNvSpPr txBox="1">
            <a:spLocks/>
          </p:cNvSpPr>
          <p:nvPr/>
        </p:nvSpPr>
        <p:spPr>
          <a:xfrm>
            <a:off x="1656937" y="3437291"/>
            <a:ext cx="2631927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>
              <a:buFont typeface="Quicksand"/>
              <a:buNone/>
            </a:pPr>
            <a:r>
              <a:rPr lang="pt-BR" dirty="0"/>
              <a:t>Armazenamento de Dados</a:t>
            </a:r>
            <a:endParaRPr lang="pt-BR" b="1" dirty="0"/>
          </a:p>
        </p:txBody>
      </p:sp>
      <p:sp>
        <p:nvSpPr>
          <p:cNvPr id="7" name="Google Shape;605;p47">
            <a:extLst>
              <a:ext uri="{FF2B5EF4-FFF2-40B4-BE49-F238E27FC236}">
                <a16:creationId xmlns:a16="http://schemas.microsoft.com/office/drawing/2014/main" id="{CB3299F0-648A-DDE3-175A-2354C4F108E4}"/>
              </a:ext>
            </a:extLst>
          </p:cNvPr>
          <p:cNvSpPr/>
          <p:nvPr/>
        </p:nvSpPr>
        <p:spPr>
          <a:xfrm>
            <a:off x="1547988" y="3528746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Imagem 9" descr="Ícone&#10;&#10;Descrição gerada automaticamente">
            <a:extLst>
              <a:ext uri="{FF2B5EF4-FFF2-40B4-BE49-F238E27FC236}">
                <a16:creationId xmlns:a16="http://schemas.microsoft.com/office/drawing/2014/main" id="{C01926A6-5D9A-BE2B-7084-D13BD39824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66348" y="1619477"/>
            <a:ext cx="414279" cy="412667"/>
          </a:xfrm>
          <a:prstGeom prst="rect">
            <a:avLst/>
          </a:prstGeom>
        </p:spPr>
      </p:pic>
      <p:sp>
        <p:nvSpPr>
          <p:cNvPr id="8" name="Google Shape;622;p47">
            <a:extLst>
              <a:ext uri="{FF2B5EF4-FFF2-40B4-BE49-F238E27FC236}">
                <a16:creationId xmlns:a16="http://schemas.microsoft.com/office/drawing/2014/main" id="{6E689E64-0DA8-5056-E639-63435B505780}"/>
              </a:ext>
            </a:extLst>
          </p:cNvPr>
          <p:cNvSpPr/>
          <p:nvPr/>
        </p:nvSpPr>
        <p:spPr>
          <a:xfrm>
            <a:off x="5579913" y="3519258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15;p47">
            <a:extLst>
              <a:ext uri="{FF2B5EF4-FFF2-40B4-BE49-F238E27FC236}">
                <a16:creationId xmlns:a16="http://schemas.microsoft.com/office/drawing/2014/main" id="{68933D4B-F49B-1FAD-67EA-4C6C1A658677}"/>
              </a:ext>
            </a:extLst>
          </p:cNvPr>
          <p:cNvSpPr/>
          <p:nvPr/>
        </p:nvSpPr>
        <p:spPr>
          <a:xfrm>
            <a:off x="5579913" y="2435253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659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8"/>
          <p:cNvSpPr txBox="1">
            <a:spLocks noGrp="1"/>
          </p:cNvSpPr>
          <p:nvPr>
            <p:ph type="subTitle" idx="1"/>
          </p:nvPr>
        </p:nvSpPr>
        <p:spPr>
          <a:xfrm>
            <a:off x="1053567" y="195100"/>
            <a:ext cx="6400178" cy="10510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latin typeface="Arial M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 dirty="0">
                <a:latin typeface="Quicksand" panose="020B0604020202020204" charset="0"/>
                <a:ea typeface="Arial MT"/>
                <a:cs typeface="Arial MT"/>
              </a:rPr>
              <a:t>D</a:t>
            </a: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evido </a:t>
            </a:r>
            <a:r>
              <a:rPr lang="pt-PT" sz="1500" dirty="0">
                <a:latin typeface="Quicksand" panose="020B0604020202020204" charset="0"/>
                <a:ea typeface="Arial MT"/>
                <a:cs typeface="Arial MT"/>
              </a:rPr>
              <a:t>á</a:t>
            </a: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s </a:t>
            </a:r>
            <a:r>
              <a:rPr lang="pt-PT" sz="1500" b="1" dirty="0">
                <a:effectLst/>
                <a:latin typeface="Quicksand" panose="020B0604020202020204" charset="0"/>
                <a:ea typeface="Arial MT"/>
                <a:cs typeface="Arial MT"/>
              </a:rPr>
              <a:t>dificuldades</a:t>
            </a: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 no decorrer do processo de desenvolvimento e a </a:t>
            </a:r>
            <a:r>
              <a:rPr lang="pt-PT" sz="1500" b="1" dirty="0">
                <a:effectLst/>
                <a:latin typeface="Quicksand" panose="020B0604020202020204" charset="0"/>
                <a:ea typeface="Arial MT"/>
                <a:cs typeface="Arial MT"/>
              </a:rPr>
              <a:t>falta de clareza </a:t>
            </a: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na amostra dos dados, foi necessária a mudança para a linguagem </a:t>
            </a:r>
            <a:r>
              <a:rPr lang="pt-PT" sz="1500" b="1" dirty="0">
                <a:effectLst/>
                <a:latin typeface="Quicksand" panose="020B0604020202020204" charset="0"/>
                <a:ea typeface="Arial MT"/>
                <a:cs typeface="Arial MT"/>
              </a:rPr>
              <a:t>TypeScript</a:t>
            </a: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.</a:t>
            </a:r>
            <a:endParaRPr sz="1500" dirty="0">
              <a:latin typeface="Quicksand" panose="020B0604020202020204" charset="0"/>
            </a:endParaRPr>
          </a:p>
        </p:txBody>
      </p:sp>
      <p:sp>
        <p:nvSpPr>
          <p:cNvPr id="421" name="Google Shape;421;p38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422" name="Google Shape;422;p38"/>
          <p:cNvSpPr/>
          <p:nvPr/>
        </p:nvSpPr>
        <p:spPr>
          <a:xfrm>
            <a:off x="940167" y="577595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13;p47">
            <a:extLst>
              <a:ext uri="{FF2B5EF4-FFF2-40B4-BE49-F238E27FC236}">
                <a16:creationId xmlns:a16="http://schemas.microsoft.com/office/drawing/2014/main" id="{392945AC-B146-E00F-1A51-588EB458DEF9}"/>
              </a:ext>
            </a:extLst>
          </p:cNvPr>
          <p:cNvSpPr txBox="1">
            <a:spLocks/>
          </p:cNvSpPr>
          <p:nvPr/>
        </p:nvSpPr>
        <p:spPr>
          <a:xfrm>
            <a:off x="1964288" y="1951081"/>
            <a:ext cx="293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>
              <a:buFont typeface="Quicksand"/>
              <a:buNone/>
            </a:pPr>
            <a:r>
              <a:rPr lang="pt-BR" dirty="0" err="1"/>
              <a:t>TypeScript</a:t>
            </a:r>
            <a:endParaRPr lang="pt-BR" dirty="0"/>
          </a:p>
        </p:txBody>
      </p:sp>
      <p:sp>
        <p:nvSpPr>
          <p:cNvPr id="5" name="Google Shape;616;p47">
            <a:extLst>
              <a:ext uri="{FF2B5EF4-FFF2-40B4-BE49-F238E27FC236}">
                <a16:creationId xmlns:a16="http://schemas.microsoft.com/office/drawing/2014/main" id="{7447586B-6B10-BC56-12E0-7D78C66F0C03}"/>
              </a:ext>
            </a:extLst>
          </p:cNvPr>
          <p:cNvSpPr/>
          <p:nvPr/>
        </p:nvSpPr>
        <p:spPr>
          <a:xfrm>
            <a:off x="1270238" y="1799281"/>
            <a:ext cx="596100" cy="596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6" name="Google Shape;617;p47">
            <a:extLst>
              <a:ext uri="{FF2B5EF4-FFF2-40B4-BE49-F238E27FC236}">
                <a16:creationId xmlns:a16="http://schemas.microsoft.com/office/drawing/2014/main" id="{EBDA9AF6-B04C-CCA3-2FFB-640D5CE2DB1B}"/>
              </a:ext>
            </a:extLst>
          </p:cNvPr>
          <p:cNvSpPr txBox="1">
            <a:spLocks/>
          </p:cNvSpPr>
          <p:nvPr/>
        </p:nvSpPr>
        <p:spPr>
          <a:xfrm>
            <a:off x="2154983" y="3458099"/>
            <a:ext cx="2357382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>
              <a:buFont typeface="Quicksand"/>
              <a:buNone/>
            </a:pPr>
            <a:r>
              <a:rPr lang="pt-BR" sz="1500" i="0" dirty="0">
                <a:effectLst/>
                <a:latin typeface="Quicksand" panose="020B0604020202020204" charset="0"/>
              </a:rPr>
              <a:t>Ecossistema </a:t>
            </a:r>
            <a:r>
              <a:rPr lang="pt-BR" sz="1500" i="0" dirty="0" err="1">
                <a:effectLst/>
                <a:latin typeface="Quicksand" panose="020B0604020202020204" charset="0"/>
              </a:rPr>
              <a:t>JavaScript</a:t>
            </a:r>
            <a:endParaRPr lang="pt-BR" sz="1500" dirty="0">
              <a:latin typeface="Quicksand" panose="020B0604020202020204" charset="0"/>
            </a:endParaRPr>
          </a:p>
        </p:txBody>
      </p:sp>
      <p:sp>
        <p:nvSpPr>
          <p:cNvPr id="7" name="Google Shape;618;p47">
            <a:extLst>
              <a:ext uri="{FF2B5EF4-FFF2-40B4-BE49-F238E27FC236}">
                <a16:creationId xmlns:a16="http://schemas.microsoft.com/office/drawing/2014/main" id="{E84471BC-BE46-A4C8-7CA0-9D4D847B657D}"/>
              </a:ext>
            </a:extLst>
          </p:cNvPr>
          <p:cNvSpPr/>
          <p:nvPr/>
        </p:nvSpPr>
        <p:spPr>
          <a:xfrm>
            <a:off x="2041583" y="3559520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19;p47">
            <a:extLst>
              <a:ext uri="{FF2B5EF4-FFF2-40B4-BE49-F238E27FC236}">
                <a16:creationId xmlns:a16="http://schemas.microsoft.com/office/drawing/2014/main" id="{7EF53FF0-5156-C114-86C9-B48F282993A4}"/>
              </a:ext>
            </a:extLst>
          </p:cNvPr>
          <p:cNvSpPr txBox="1">
            <a:spLocks/>
          </p:cNvSpPr>
          <p:nvPr/>
        </p:nvSpPr>
        <p:spPr>
          <a:xfrm>
            <a:off x="5131854" y="2477067"/>
            <a:ext cx="2428511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>
              <a:buFont typeface="Quicksand"/>
              <a:buNone/>
            </a:pPr>
            <a:r>
              <a:rPr lang="pt-BR" i="0" dirty="0">
                <a:effectLst/>
                <a:latin typeface="Quicksand" panose="020B0604020202020204" charset="0"/>
              </a:rPr>
              <a:t>Redução de Erros em Tempo de Execução</a:t>
            </a:r>
            <a:endParaRPr lang="pt-BR" dirty="0">
              <a:latin typeface="Quicksand" panose="020B0604020202020204" charset="0"/>
            </a:endParaRPr>
          </a:p>
        </p:txBody>
      </p:sp>
      <p:sp>
        <p:nvSpPr>
          <p:cNvPr id="9" name="Google Shape;621;p47">
            <a:extLst>
              <a:ext uri="{FF2B5EF4-FFF2-40B4-BE49-F238E27FC236}">
                <a16:creationId xmlns:a16="http://schemas.microsoft.com/office/drawing/2014/main" id="{9D2463A1-B7C0-B04C-F181-9C4D1128BE86}"/>
              </a:ext>
            </a:extLst>
          </p:cNvPr>
          <p:cNvSpPr txBox="1">
            <a:spLocks/>
          </p:cNvSpPr>
          <p:nvPr/>
        </p:nvSpPr>
        <p:spPr>
          <a:xfrm>
            <a:off x="5131854" y="2798051"/>
            <a:ext cx="2067272" cy="821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>
              <a:buFont typeface="Quicksand"/>
              <a:buNone/>
            </a:pPr>
            <a:r>
              <a:rPr lang="pt-BR" sz="1500" b="0" i="0" dirty="0">
                <a:solidFill>
                  <a:srgbClr val="2E2E2E"/>
                </a:solidFill>
                <a:effectLst/>
                <a:latin typeface="Quicksand" panose="020B0604020202020204" charset="0"/>
              </a:rPr>
              <a:t>Código mais legível e </a:t>
            </a:r>
            <a:r>
              <a:rPr lang="pt-BR" sz="1500" b="0" i="0" dirty="0" err="1">
                <a:solidFill>
                  <a:srgbClr val="2E2E2E"/>
                </a:solidFill>
                <a:effectLst/>
                <a:latin typeface="Quicksand" panose="020B0604020202020204" charset="0"/>
              </a:rPr>
              <a:t>autodocumentado</a:t>
            </a:r>
            <a:endParaRPr lang="pt-BR" sz="1500" dirty="0">
              <a:solidFill>
                <a:srgbClr val="2E2E2E"/>
              </a:solidFill>
              <a:latin typeface="Quicksand" panose="020B0604020202020204" charset="0"/>
            </a:endParaRPr>
          </a:p>
        </p:txBody>
      </p:sp>
      <p:sp>
        <p:nvSpPr>
          <p:cNvPr id="10" name="Google Shape;622;p47">
            <a:extLst>
              <a:ext uri="{FF2B5EF4-FFF2-40B4-BE49-F238E27FC236}">
                <a16:creationId xmlns:a16="http://schemas.microsoft.com/office/drawing/2014/main" id="{E3F15AD0-A5C1-33D2-2E71-3DCBDB8F37E9}"/>
              </a:ext>
            </a:extLst>
          </p:cNvPr>
          <p:cNvSpPr/>
          <p:nvPr/>
        </p:nvSpPr>
        <p:spPr>
          <a:xfrm>
            <a:off x="5009641" y="3064121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24;p47">
            <a:extLst>
              <a:ext uri="{FF2B5EF4-FFF2-40B4-BE49-F238E27FC236}">
                <a16:creationId xmlns:a16="http://schemas.microsoft.com/office/drawing/2014/main" id="{948AE1AC-145D-83CD-9459-A7DDBFA597ED}"/>
              </a:ext>
            </a:extLst>
          </p:cNvPr>
          <p:cNvSpPr txBox="1">
            <a:spLocks/>
          </p:cNvSpPr>
          <p:nvPr/>
        </p:nvSpPr>
        <p:spPr>
          <a:xfrm>
            <a:off x="2159138" y="2457731"/>
            <a:ext cx="2771419" cy="823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>
              <a:buFont typeface="Quicksand"/>
              <a:buNone/>
            </a:pPr>
            <a:r>
              <a:rPr lang="pt-PT" sz="1500" dirty="0">
                <a:effectLst/>
                <a:latin typeface="Quicksand" panose="020B0604020202020204" charset="0"/>
                <a:ea typeface="Arial MT"/>
                <a:cs typeface="Arial MT"/>
              </a:rPr>
              <a:t>Métodos mais adequados  para ler a planilha, processar os dados, realizar análises e gerar gráficos</a:t>
            </a:r>
            <a:endParaRPr lang="pt-BR" sz="1500" dirty="0">
              <a:solidFill>
                <a:srgbClr val="2E2E2E"/>
              </a:solidFill>
              <a:latin typeface="Quicksand" panose="020B0604020202020204" charset="0"/>
            </a:endParaRPr>
          </a:p>
        </p:txBody>
      </p:sp>
      <p:sp>
        <p:nvSpPr>
          <p:cNvPr id="14" name="Google Shape;622;p47">
            <a:extLst>
              <a:ext uri="{FF2B5EF4-FFF2-40B4-BE49-F238E27FC236}">
                <a16:creationId xmlns:a16="http://schemas.microsoft.com/office/drawing/2014/main" id="{8B8CEC50-E6D3-2158-E46B-4B813DCA0EF4}"/>
              </a:ext>
            </a:extLst>
          </p:cNvPr>
          <p:cNvSpPr/>
          <p:nvPr/>
        </p:nvSpPr>
        <p:spPr>
          <a:xfrm>
            <a:off x="5018454" y="2482417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615;p47">
            <a:extLst>
              <a:ext uri="{FF2B5EF4-FFF2-40B4-BE49-F238E27FC236}">
                <a16:creationId xmlns:a16="http://schemas.microsoft.com/office/drawing/2014/main" id="{84279F9D-FEB4-BE63-3613-F24446B18361}"/>
              </a:ext>
            </a:extLst>
          </p:cNvPr>
          <p:cNvSpPr/>
          <p:nvPr/>
        </p:nvSpPr>
        <p:spPr>
          <a:xfrm>
            <a:off x="2041583" y="2498569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Imagem 18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CCC707B3-4B99-B642-5B46-8A8C7AC9E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86416" y="1915609"/>
            <a:ext cx="363743" cy="36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22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48"/>
          <p:cNvSpPr/>
          <p:nvPr/>
        </p:nvSpPr>
        <p:spPr>
          <a:xfrm>
            <a:off x="4170139" y="672796"/>
            <a:ext cx="1508400" cy="1508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31" name="Google Shape;631;p48"/>
          <p:cNvSpPr txBox="1">
            <a:spLocks noGrp="1"/>
          </p:cNvSpPr>
          <p:nvPr>
            <p:ph type="sldNum" idx="12"/>
          </p:nvPr>
        </p:nvSpPr>
        <p:spPr>
          <a:xfrm>
            <a:off x="8003000" y="4420400"/>
            <a:ext cx="399000" cy="1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32" name="Google Shape;632;p48"/>
          <p:cNvSpPr txBox="1">
            <a:spLocks noGrp="1"/>
          </p:cNvSpPr>
          <p:nvPr>
            <p:ph type="title"/>
          </p:nvPr>
        </p:nvSpPr>
        <p:spPr>
          <a:xfrm flipH="1">
            <a:off x="4094239" y="923596"/>
            <a:ext cx="1660200" cy="10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33" name="Google Shape;633;p48"/>
          <p:cNvSpPr txBox="1">
            <a:spLocks noGrp="1"/>
          </p:cNvSpPr>
          <p:nvPr>
            <p:ph type="title" idx="2"/>
          </p:nvPr>
        </p:nvSpPr>
        <p:spPr>
          <a:xfrm>
            <a:off x="3910083" y="2152484"/>
            <a:ext cx="4974609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</a:t>
            </a:r>
            <a:endParaRPr dirty="0"/>
          </a:p>
        </p:txBody>
      </p:sp>
      <p:sp>
        <p:nvSpPr>
          <p:cNvPr id="634" name="Google Shape;634;p48"/>
          <p:cNvSpPr txBox="1">
            <a:spLocks noGrp="1"/>
          </p:cNvSpPr>
          <p:nvPr>
            <p:ph type="subTitle" idx="1"/>
          </p:nvPr>
        </p:nvSpPr>
        <p:spPr>
          <a:xfrm>
            <a:off x="4367192" y="3244896"/>
            <a:ext cx="3237000" cy="5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do protótipo via TypeScript</a:t>
            </a:r>
            <a:endParaRPr dirty="0"/>
          </a:p>
        </p:txBody>
      </p:sp>
      <p:sp>
        <p:nvSpPr>
          <p:cNvPr id="635" name="Google Shape;635;p48"/>
          <p:cNvSpPr/>
          <p:nvPr/>
        </p:nvSpPr>
        <p:spPr>
          <a:xfrm>
            <a:off x="4180517" y="3369282"/>
            <a:ext cx="113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48"/>
          <p:cNvSpPr/>
          <p:nvPr/>
        </p:nvSpPr>
        <p:spPr>
          <a:xfrm>
            <a:off x="1472014" y="2261039"/>
            <a:ext cx="244006" cy="244359"/>
          </a:xfrm>
          <a:custGeom>
            <a:avLst/>
            <a:gdLst/>
            <a:ahLst/>
            <a:cxnLst/>
            <a:rect l="l" t="t" r="r" b="b"/>
            <a:pathLst>
              <a:path w="4148" h="4154" extrusionOk="0">
                <a:moveTo>
                  <a:pt x="2071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7"/>
                </a:cubicBezTo>
                <a:cubicBezTo>
                  <a:pt x="4148" y="931"/>
                  <a:pt x="3217" y="0"/>
                  <a:pt x="20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48"/>
          <p:cNvSpPr/>
          <p:nvPr/>
        </p:nvSpPr>
        <p:spPr>
          <a:xfrm>
            <a:off x="1907486" y="2261039"/>
            <a:ext cx="244359" cy="244359"/>
          </a:xfrm>
          <a:custGeom>
            <a:avLst/>
            <a:gdLst/>
            <a:ahLst/>
            <a:cxnLst/>
            <a:rect l="l" t="t" r="r" b="b"/>
            <a:pathLst>
              <a:path w="4154" h="4154" extrusionOk="0">
                <a:moveTo>
                  <a:pt x="2077" y="0"/>
                </a:moveTo>
                <a:cubicBezTo>
                  <a:pt x="931" y="0"/>
                  <a:pt x="0" y="931"/>
                  <a:pt x="0" y="2077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7"/>
                </a:cubicBezTo>
                <a:cubicBezTo>
                  <a:pt x="4154" y="931"/>
                  <a:pt x="3223" y="0"/>
                  <a:pt x="20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48"/>
          <p:cNvSpPr/>
          <p:nvPr/>
        </p:nvSpPr>
        <p:spPr>
          <a:xfrm>
            <a:off x="1472014" y="2691863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1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7"/>
                </a:cubicBezTo>
                <a:cubicBezTo>
                  <a:pt x="4148" y="931"/>
                  <a:pt x="3217" y="0"/>
                  <a:pt x="20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48"/>
          <p:cNvSpPr/>
          <p:nvPr/>
        </p:nvSpPr>
        <p:spPr>
          <a:xfrm>
            <a:off x="2343310" y="2691863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0" y="4154"/>
                </a:cubicBezTo>
                <a:cubicBezTo>
                  <a:pt x="3216" y="4154"/>
                  <a:pt x="4147" y="3223"/>
                  <a:pt x="4147" y="2077"/>
                </a:cubicBezTo>
                <a:cubicBezTo>
                  <a:pt x="4147" y="931"/>
                  <a:pt x="3216" y="0"/>
                  <a:pt x="2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48"/>
          <p:cNvSpPr/>
          <p:nvPr/>
        </p:nvSpPr>
        <p:spPr>
          <a:xfrm>
            <a:off x="1472014" y="3122687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1" y="1"/>
                </a:moveTo>
                <a:cubicBezTo>
                  <a:pt x="925" y="1"/>
                  <a:pt x="0" y="932"/>
                  <a:pt x="0" y="2078"/>
                </a:cubicBezTo>
                <a:cubicBezTo>
                  <a:pt x="0" y="3224"/>
                  <a:pt x="925" y="4155"/>
                  <a:pt x="2071" y="4155"/>
                </a:cubicBezTo>
                <a:cubicBezTo>
                  <a:pt x="3217" y="4155"/>
                  <a:pt x="4148" y="3224"/>
                  <a:pt x="4148" y="2078"/>
                </a:cubicBezTo>
                <a:cubicBezTo>
                  <a:pt x="4148" y="932"/>
                  <a:pt x="3217" y="1"/>
                  <a:pt x="207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48"/>
          <p:cNvSpPr/>
          <p:nvPr/>
        </p:nvSpPr>
        <p:spPr>
          <a:xfrm>
            <a:off x="1907486" y="3122687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4"/>
                  <a:pt x="931" y="4155"/>
                  <a:pt x="2077" y="4155"/>
                </a:cubicBezTo>
                <a:cubicBezTo>
                  <a:pt x="3223" y="4155"/>
                  <a:pt x="4154" y="3224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48"/>
          <p:cNvSpPr/>
          <p:nvPr/>
        </p:nvSpPr>
        <p:spPr>
          <a:xfrm>
            <a:off x="2343310" y="3122687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1"/>
                </a:moveTo>
                <a:cubicBezTo>
                  <a:pt x="925" y="1"/>
                  <a:pt x="0" y="932"/>
                  <a:pt x="0" y="2078"/>
                </a:cubicBezTo>
                <a:cubicBezTo>
                  <a:pt x="0" y="3224"/>
                  <a:pt x="925" y="4155"/>
                  <a:pt x="2070" y="4155"/>
                </a:cubicBezTo>
                <a:cubicBezTo>
                  <a:pt x="3216" y="4155"/>
                  <a:pt x="4147" y="3224"/>
                  <a:pt x="4147" y="2078"/>
                </a:cubicBezTo>
                <a:cubicBezTo>
                  <a:pt x="4147" y="932"/>
                  <a:pt x="3216" y="1"/>
                  <a:pt x="20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48"/>
          <p:cNvSpPr/>
          <p:nvPr/>
        </p:nvSpPr>
        <p:spPr>
          <a:xfrm>
            <a:off x="2343310" y="3553570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0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0" y="4154"/>
                </a:cubicBezTo>
                <a:cubicBezTo>
                  <a:pt x="3216" y="4154"/>
                  <a:pt x="4147" y="3223"/>
                  <a:pt x="4147" y="2077"/>
                </a:cubicBezTo>
                <a:cubicBezTo>
                  <a:pt x="4147" y="931"/>
                  <a:pt x="3216" y="0"/>
                  <a:pt x="2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48"/>
          <p:cNvSpPr/>
          <p:nvPr/>
        </p:nvSpPr>
        <p:spPr>
          <a:xfrm>
            <a:off x="1870309" y="2260921"/>
            <a:ext cx="723136" cy="675311"/>
          </a:xfrm>
          <a:custGeom>
            <a:avLst/>
            <a:gdLst/>
            <a:ahLst/>
            <a:cxnLst/>
            <a:rect l="l" t="t" r="r" b="b"/>
            <a:pathLst>
              <a:path w="12293" h="11480" extrusionOk="0">
                <a:moveTo>
                  <a:pt x="10128" y="1"/>
                </a:moveTo>
                <a:cubicBezTo>
                  <a:pt x="10068" y="1"/>
                  <a:pt x="10009" y="3"/>
                  <a:pt x="9949" y="9"/>
                </a:cubicBezTo>
                <a:cubicBezTo>
                  <a:pt x="8933" y="93"/>
                  <a:pt x="8132" y="894"/>
                  <a:pt x="8048" y="1903"/>
                </a:cubicBezTo>
                <a:lnTo>
                  <a:pt x="8048" y="1929"/>
                </a:lnTo>
                <a:cubicBezTo>
                  <a:pt x="7969" y="3088"/>
                  <a:pt x="7488" y="4182"/>
                  <a:pt x="6680" y="5015"/>
                </a:cubicBezTo>
                <a:lnTo>
                  <a:pt x="5997" y="5718"/>
                </a:lnTo>
                <a:cubicBezTo>
                  <a:pt x="5066" y="6656"/>
                  <a:pt x="3835" y="7229"/>
                  <a:pt x="2527" y="7333"/>
                </a:cubicBezTo>
                <a:lnTo>
                  <a:pt x="2494" y="7333"/>
                </a:lnTo>
                <a:cubicBezTo>
                  <a:pt x="743" y="7515"/>
                  <a:pt x="0" y="9664"/>
                  <a:pt x="1264" y="10894"/>
                </a:cubicBezTo>
                <a:cubicBezTo>
                  <a:pt x="1682" y="11297"/>
                  <a:pt x="2193" y="11480"/>
                  <a:pt x="2694" y="11480"/>
                </a:cubicBezTo>
                <a:cubicBezTo>
                  <a:pt x="3715" y="11480"/>
                  <a:pt x="4696" y="10725"/>
                  <a:pt x="4779" y="9547"/>
                </a:cubicBezTo>
                <a:lnTo>
                  <a:pt x="4779" y="9514"/>
                </a:lnTo>
                <a:cubicBezTo>
                  <a:pt x="4838" y="8342"/>
                  <a:pt x="5320" y="7229"/>
                  <a:pt x="6140" y="6382"/>
                </a:cubicBezTo>
                <a:lnTo>
                  <a:pt x="6745" y="5757"/>
                </a:lnTo>
                <a:cubicBezTo>
                  <a:pt x="7689" y="4807"/>
                  <a:pt x="8940" y="4234"/>
                  <a:pt x="10274" y="4143"/>
                </a:cubicBezTo>
                <a:lnTo>
                  <a:pt x="10300" y="4143"/>
                </a:lnTo>
                <a:cubicBezTo>
                  <a:pt x="11446" y="4045"/>
                  <a:pt x="12292" y="3042"/>
                  <a:pt x="12195" y="1897"/>
                </a:cubicBezTo>
                <a:cubicBezTo>
                  <a:pt x="12102" y="817"/>
                  <a:pt x="11192" y="1"/>
                  <a:pt x="101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48"/>
          <p:cNvSpPr/>
          <p:nvPr/>
        </p:nvSpPr>
        <p:spPr>
          <a:xfrm>
            <a:off x="1471602" y="3553511"/>
            <a:ext cx="707488" cy="244241"/>
          </a:xfrm>
          <a:custGeom>
            <a:avLst/>
            <a:gdLst/>
            <a:ahLst/>
            <a:cxnLst/>
            <a:rect l="l" t="t" r="r" b="b"/>
            <a:pathLst>
              <a:path w="12027" h="4152" extrusionOk="0">
                <a:moveTo>
                  <a:pt x="2080" y="1"/>
                </a:moveTo>
                <a:cubicBezTo>
                  <a:pt x="1845" y="1"/>
                  <a:pt x="1606" y="41"/>
                  <a:pt x="1375" y="125"/>
                </a:cubicBezTo>
                <a:cubicBezTo>
                  <a:pt x="548" y="424"/>
                  <a:pt x="1" y="1206"/>
                  <a:pt x="7" y="2085"/>
                </a:cubicBezTo>
                <a:cubicBezTo>
                  <a:pt x="7" y="2964"/>
                  <a:pt x="561" y="3745"/>
                  <a:pt x="1394" y="4031"/>
                </a:cubicBezTo>
                <a:cubicBezTo>
                  <a:pt x="1620" y="4111"/>
                  <a:pt x="1853" y="4150"/>
                  <a:pt x="2084" y="4150"/>
                </a:cubicBezTo>
                <a:cubicBezTo>
                  <a:pt x="2696" y="4150"/>
                  <a:pt x="3290" y="3877"/>
                  <a:pt x="3692" y="3380"/>
                </a:cubicBezTo>
                <a:cubicBezTo>
                  <a:pt x="4207" y="2736"/>
                  <a:pt x="4988" y="2365"/>
                  <a:pt x="5815" y="2365"/>
                </a:cubicBezTo>
                <a:cubicBezTo>
                  <a:pt x="5829" y="2364"/>
                  <a:pt x="5843" y="2364"/>
                  <a:pt x="5856" y="2364"/>
                </a:cubicBezTo>
                <a:cubicBezTo>
                  <a:pt x="6629" y="2364"/>
                  <a:pt x="7353" y="2721"/>
                  <a:pt x="7833" y="3335"/>
                </a:cubicBezTo>
                <a:cubicBezTo>
                  <a:pt x="8251" y="3884"/>
                  <a:pt x="8867" y="4152"/>
                  <a:pt x="9480" y="4152"/>
                </a:cubicBezTo>
                <a:cubicBezTo>
                  <a:pt x="10203" y="4152"/>
                  <a:pt x="10922" y="3780"/>
                  <a:pt x="11310" y="3061"/>
                </a:cubicBezTo>
                <a:cubicBezTo>
                  <a:pt x="12026" y="1733"/>
                  <a:pt x="11128" y="105"/>
                  <a:pt x="9624" y="8"/>
                </a:cubicBezTo>
                <a:cubicBezTo>
                  <a:pt x="9576" y="5"/>
                  <a:pt x="9529" y="3"/>
                  <a:pt x="9482" y="3"/>
                </a:cubicBezTo>
                <a:cubicBezTo>
                  <a:pt x="8863" y="3"/>
                  <a:pt x="8279" y="279"/>
                  <a:pt x="7885" y="763"/>
                </a:cubicBezTo>
                <a:cubicBezTo>
                  <a:pt x="7403" y="1355"/>
                  <a:pt x="6687" y="1701"/>
                  <a:pt x="5932" y="1707"/>
                </a:cubicBezTo>
                <a:lnTo>
                  <a:pt x="5776" y="1707"/>
                </a:lnTo>
                <a:cubicBezTo>
                  <a:pt x="5761" y="1707"/>
                  <a:pt x="5747" y="1707"/>
                  <a:pt x="5733" y="1707"/>
                </a:cubicBezTo>
                <a:cubicBezTo>
                  <a:pt x="4941" y="1707"/>
                  <a:pt x="4191" y="1358"/>
                  <a:pt x="3679" y="756"/>
                </a:cubicBezTo>
                <a:cubicBezTo>
                  <a:pt x="3276" y="269"/>
                  <a:pt x="2687" y="1"/>
                  <a:pt x="208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8"/>
          <p:cNvSpPr/>
          <p:nvPr/>
        </p:nvSpPr>
        <p:spPr>
          <a:xfrm rot="5400000">
            <a:off x="1472014" y="554656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1" y="1"/>
                </a:moveTo>
                <a:cubicBezTo>
                  <a:pt x="925" y="1"/>
                  <a:pt x="0" y="932"/>
                  <a:pt x="0" y="2078"/>
                </a:cubicBezTo>
                <a:cubicBezTo>
                  <a:pt x="0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8"/>
                </a:cubicBezTo>
                <a:cubicBezTo>
                  <a:pt x="4148" y="932"/>
                  <a:pt x="3217" y="1"/>
                  <a:pt x="207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48"/>
          <p:cNvSpPr/>
          <p:nvPr/>
        </p:nvSpPr>
        <p:spPr>
          <a:xfrm rot="5400000">
            <a:off x="1471838" y="990304"/>
            <a:ext cx="244359" cy="244418"/>
          </a:xfrm>
          <a:custGeom>
            <a:avLst/>
            <a:gdLst/>
            <a:ahLst/>
            <a:cxnLst/>
            <a:rect l="l" t="t" r="r" b="b"/>
            <a:pathLst>
              <a:path w="4154" h="4155" extrusionOk="0">
                <a:moveTo>
                  <a:pt x="2077" y="1"/>
                </a:moveTo>
                <a:cubicBezTo>
                  <a:pt x="931" y="1"/>
                  <a:pt x="0" y="932"/>
                  <a:pt x="0" y="2078"/>
                </a:cubicBezTo>
                <a:cubicBezTo>
                  <a:pt x="0" y="3223"/>
                  <a:pt x="931" y="4154"/>
                  <a:pt x="2077" y="4154"/>
                </a:cubicBezTo>
                <a:cubicBezTo>
                  <a:pt x="3223" y="4154"/>
                  <a:pt x="4154" y="3223"/>
                  <a:pt x="4154" y="2078"/>
                </a:cubicBezTo>
                <a:cubicBezTo>
                  <a:pt x="4154" y="932"/>
                  <a:pt x="3223" y="1"/>
                  <a:pt x="20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48"/>
          <p:cNvSpPr/>
          <p:nvPr/>
        </p:nvSpPr>
        <p:spPr>
          <a:xfrm>
            <a:off x="2747714" y="2261039"/>
            <a:ext cx="244006" cy="244359"/>
          </a:xfrm>
          <a:custGeom>
            <a:avLst/>
            <a:gdLst/>
            <a:ahLst/>
            <a:cxnLst/>
            <a:rect l="l" t="t" r="r" b="b"/>
            <a:pathLst>
              <a:path w="4148" h="4154" extrusionOk="0">
                <a:moveTo>
                  <a:pt x="2071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7"/>
                </a:cubicBezTo>
                <a:cubicBezTo>
                  <a:pt x="4148" y="931"/>
                  <a:pt x="3217" y="0"/>
                  <a:pt x="20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48"/>
          <p:cNvSpPr/>
          <p:nvPr/>
        </p:nvSpPr>
        <p:spPr>
          <a:xfrm>
            <a:off x="2747714" y="2691863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1" y="0"/>
                </a:moveTo>
                <a:cubicBezTo>
                  <a:pt x="925" y="0"/>
                  <a:pt x="0" y="931"/>
                  <a:pt x="0" y="2077"/>
                </a:cubicBezTo>
                <a:cubicBezTo>
                  <a:pt x="0" y="3223"/>
                  <a:pt x="925" y="4154"/>
                  <a:pt x="2071" y="4154"/>
                </a:cubicBezTo>
                <a:cubicBezTo>
                  <a:pt x="3217" y="4154"/>
                  <a:pt x="4148" y="3223"/>
                  <a:pt x="4148" y="2077"/>
                </a:cubicBezTo>
                <a:cubicBezTo>
                  <a:pt x="4148" y="931"/>
                  <a:pt x="3217" y="0"/>
                  <a:pt x="20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48"/>
          <p:cNvSpPr/>
          <p:nvPr/>
        </p:nvSpPr>
        <p:spPr>
          <a:xfrm>
            <a:off x="2747714" y="3122687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1" y="1"/>
                </a:moveTo>
                <a:cubicBezTo>
                  <a:pt x="925" y="1"/>
                  <a:pt x="0" y="932"/>
                  <a:pt x="0" y="2078"/>
                </a:cubicBezTo>
                <a:cubicBezTo>
                  <a:pt x="0" y="3224"/>
                  <a:pt x="925" y="4155"/>
                  <a:pt x="2071" y="4155"/>
                </a:cubicBezTo>
                <a:cubicBezTo>
                  <a:pt x="3217" y="4155"/>
                  <a:pt x="4148" y="3224"/>
                  <a:pt x="4148" y="2078"/>
                </a:cubicBezTo>
                <a:cubicBezTo>
                  <a:pt x="4148" y="932"/>
                  <a:pt x="3217" y="1"/>
                  <a:pt x="207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48"/>
          <p:cNvSpPr/>
          <p:nvPr/>
        </p:nvSpPr>
        <p:spPr>
          <a:xfrm>
            <a:off x="2747714" y="3553512"/>
            <a:ext cx="244006" cy="244418"/>
          </a:xfrm>
          <a:custGeom>
            <a:avLst/>
            <a:gdLst/>
            <a:ahLst/>
            <a:cxnLst/>
            <a:rect l="l" t="t" r="r" b="b"/>
            <a:pathLst>
              <a:path w="4148" h="4155" extrusionOk="0">
                <a:moveTo>
                  <a:pt x="2071" y="1"/>
                </a:moveTo>
                <a:cubicBezTo>
                  <a:pt x="925" y="1"/>
                  <a:pt x="0" y="932"/>
                  <a:pt x="0" y="2078"/>
                </a:cubicBezTo>
                <a:cubicBezTo>
                  <a:pt x="0" y="3224"/>
                  <a:pt x="925" y="4155"/>
                  <a:pt x="2071" y="4155"/>
                </a:cubicBezTo>
                <a:cubicBezTo>
                  <a:pt x="3217" y="4155"/>
                  <a:pt x="4148" y="3224"/>
                  <a:pt x="4148" y="2078"/>
                </a:cubicBezTo>
                <a:cubicBezTo>
                  <a:pt x="4148" y="932"/>
                  <a:pt x="3217" y="1"/>
                  <a:pt x="207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cial Studies Subject for High School - 9th Grade: Individuality and Conformity by Slidesgo">
  <a:themeElements>
    <a:clrScheme name="Simple Light">
      <a:dk1>
        <a:srgbClr val="2E2E2E"/>
      </a:dk1>
      <a:lt1>
        <a:srgbClr val="EFEFEF"/>
      </a:lt1>
      <a:dk2>
        <a:srgbClr val="838383"/>
      </a:dk2>
      <a:lt2>
        <a:srgbClr val="FFFFFF"/>
      </a:lt2>
      <a:accent1>
        <a:srgbClr val="AAA9A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E2E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567</Words>
  <Application>Microsoft Office PowerPoint</Application>
  <PresentationFormat>Apresentação na tela (16:9)</PresentationFormat>
  <Paragraphs>127</Paragraphs>
  <Slides>23</Slides>
  <Notes>23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9" baseType="lpstr">
      <vt:lpstr>Quicksand</vt:lpstr>
      <vt:lpstr>Arial MT</vt:lpstr>
      <vt:lpstr>Tenor Sans</vt:lpstr>
      <vt:lpstr>Montserrat</vt:lpstr>
      <vt:lpstr>Arial</vt:lpstr>
      <vt:lpstr>Social Studies Subject for High School - 9th Grade: Individuality and Conformity by Slidesgo</vt:lpstr>
      <vt:lpstr>Sistema de Acompanhamento</vt:lpstr>
      <vt:lpstr>INTRODUÇÃO</vt:lpstr>
      <vt:lpstr>OBJETIVOS</vt:lpstr>
      <vt:lpstr>ETAPAS DO PROJETO</vt:lpstr>
      <vt:lpstr>01</vt:lpstr>
      <vt:lpstr>Participantes</vt:lpstr>
      <vt:lpstr>PROGRAMAS E LINGUAGENS</vt:lpstr>
      <vt:lpstr>Apresentação do PowerPoint</vt:lpstr>
      <vt:lpstr>02</vt:lpstr>
      <vt:lpstr>FUNCIONAMENTO DO CÓDIGO</vt:lpstr>
      <vt:lpstr>Biblioteca</vt:lpstr>
      <vt:lpstr>CÓDIGO</vt:lpstr>
      <vt:lpstr>CÓDIGO</vt:lpstr>
      <vt:lpstr>CÓDIGO</vt:lpstr>
      <vt:lpstr>PROBLEMAS E RESULTADOS</vt:lpstr>
      <vt:lpstr>PROBLEMAS </vt:lpstr>
      <vt:lpstr>USABILIDADE</vt:lpstr>
      <vt:lpstr>RESULTADOS OBTIDOS</vt:lpstr>
      <vt:lpstr>RESULTADOS OBTIDOS</vt:lpstr>
      <vt:lpstr>RESULTADOS OBTIDOS</vt:lpstr>
      <vt:lpstr>04</vt:lpstr>
      <vt:lpstr>Apresentação do PowerPoint</vt:lpstr>
      <vt:lpstr>OBRIGADO PELA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Acompanhamento</dc:title>
  <cp:lastModifiedBy>VINICIUS CHIARELO GOMES</cp:lastModifiedBy>
  <cp:revision>21</cp:revision>
  <dcterms:modified xsi:type="dcterms:W3CDTF">2023-10-06T13:00:41Z</dcterms:modified>
</cp:coreProperties>
</file>